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3" r:id="rId4"/>
    <p:sldId id="270" r:id="rId5"/>
    <p:sldId id="264" r:id="rId6"/>
    <p:sldId id="265" r:id="rId7"/>
    <p:sldId id="266" r:id="rId8"/>
    <p:sldId id="271" r:id="rId9"/>
    <p:sldId id="272" r:id="rId10"/>
    <p:sldId id="259" r:id="rId11"/>
    <p:sldId id="257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1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EB740D-95DA-49FA-BB3F-626F3A75461D}" type="doc">
      <dgm:prSet loTypeId="urn:microsoft.com/office/officeart/2005/8/layout/cycle5" loCatId="cycle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27D304B2-AC07-4A91-B1D6-558A802DFC1A}">
      <dgm:prSet/>
      <dgm:spPr>
        <a:solidFill>
          <a:schemeClr val="accent4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>
              <a:solidFill>
                <a:schemeClr val="tx1">
                  <a:lumMod val="50000"/>
                  <a:lumOff val="50000"/>
                </a:schemeClr>
              </a:solidFill>
            </a:rPr>
            <a:t>Inform</a:t>
          </a:r>
          <a:endParaRPr lang="en-US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E2B803C3-9809-40CC-A865-E96AD3978FF7}" type="parTrans" cxnId="{D5513A46-857C-481A-AB1E-7009F8516769}">
      <dgm:prSet/>
      <dgm:spPr/>
      <dgm:t>
        <a:bodyPr/>
        <a:lstStyle/>
        <a:p>
          <a:endParaRPr lang="en-US"/>
        </a:p>
      </dgm:t>
    </dgm:pt>
    <dgm:pt modelId="{3274EC9C-D4DA-470A-A431-B11D5325BF26}" type="sibTrans" cxnId="{D5513A46-857C-481A-AB1E-7009F8516769}">
      <dgm:prSet/>
      <dgm:spPr/>
      <dgm:t>
        <a:bodyPr/>
        <a:lstStyle/>
        <a:p>
          <a:endParaRPr lang="en-US"/>
        </a:p>
      </dgm:t>
    </dgm:pt>
    <dgm:pt modelId="{EC2A5084-3590-4E4A-8980-857B14682DA5}">
      <dgm:prSet/>
      <dgm:spPr>
        <a:solidFill>
          <a:schemeClr val="accent4"/>
        </a:solidFill>
        <a:ln>
          <a:solidFill>
            <a:schemeClr val="tx2"/>
          </a:solidFill>
        </a:ln>
      </dgm:spPr>
      <dgm:t>
        <a:bodyPr/>
        <a:lstStyle/>
        <a:p>
          <a:r>
            <a:rPr lang="en-US">
              <a:solidFill>
                <a:schemeClr val="bg2">
                  <a:lumMod val="50000"/>
                </a:schemeClr>
              </a:solidFill>
            </a:rPr>
            <a:t>Consult</a:t>
          </a:r>
          <a:endParaRPr lang="en-US" dirty="0">
            <a:solidFill>
              <a:schemeClr val="bg2">
                <a:lumMod val="50000"/>
              </a:schemeClr>
            </a:solidFill>
          </a:endParaRPr>
        </a:p>
      </dgm:t>
    </dgm:pt>
    <dgm:pt modelId="{EB9CE9CD-F3A7-495D-B32D-BBC5CBA98639}" type="parTrans" cxnId="{DCC96189-510D-4912-BE9B-BD8F898A1E58}">
      <dgm:prSet/>
      <dgm:spPr/>
      <dgm:t>
        <a:bodyPr/>
        <a:lstStyle/>
        <a:p>
          <a:endParaRPr lang="en-US"/>
        </a:p>
      </dgm:t>
    </dgm:pt>
    <dgm:pt modelId="{2C2E24C5-1776-4046-AF9C-C0989837386C}" type="sibTrans" cxnId="{DCC96189-510D-4912-BE9B-BD8F898A1E58}">
      <dgm:prSet/>
      <dgm:spPr/>
      <dgm:t>
        <a:bodyPr/>
        <a:lstStyle/>
        <a:p>
          <a:endParaRPr lang="en-US"/>
        </a:p>
      </dgm:t>
    </dgm:pt>
    <dgm:pt modelId="{261F4A91-2988-453E-814C-F7DD2285257F}">
      <dgm:prSet/>
      <dgm:spPr>
        <a:solidFill>
          <a:schemeClr val="accent4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>
              <a:solidFill>
                <a:schemeClr val="tx1">
                  <a:lumMod val="50000"/>
                  <a:lumOff val="50000"/>
                </a:schemeClr>
              </a:solidFill>
            </a:rPr>
            <a:t>Collaborate</a:t>
          </a:r>
          <a:endParaRPr lang="en-US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E5BB1BEF-7782-454E-9D88-3013682CB182}" type="parTrans" cxnId="{01F2BCB6-4081-4FAF-BDB2-DB6024FD2595}">
      <dgm:prSet/>
      <dgm:spPr/>
      <dgm:t>
        <a:bodyPr/>
        <a:lstStyle/>
        <a:p>
          <a:endParaRPr lang="en-US"/>
        </a:p>
      </dgm:t>
    </dgm:pt>
    <dgm:pt modelId="{DEA27091-EDE0-4611-8F99-3DBAC0D5CB6D}" type="sibTrans" cxnId="{01F2BCB6-4081-4FAF-BDB2-DB6024FD2595}">
      <dgm:prSet/>
      <dgm:spPr/>
      <dgm:t>
        <a:bodyPr/>
        <a:lstStyle/>
        <a:p>
          <a:endParaRPr lang="en-US"/>
        </a:p>
      </dgm:t>
    </dgm:pt>
    <dgm:pt modelId="{51B72F77-8722-4D55-85EE-572300B93D55}">
      <dgm:prSet/>
      <dgm:spPr>
        <a:solidFill>
          <a:schemeClr val="accent4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>
              <a:solidFill>
                <a:schemeClr val="tx1">
                  <a:lumMod val="50000"/>
                  <a:lumOff val="50000"/>
                </a:schemeClr>
              </a:solidFill>
            </a:rPr>
            <a:t>Empower</a:t>
          </a:r>
          <a:endParaRPr lang="en-US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F8BF00C9-340C-4371-B033-ECBD40ED0F83}" type="parTrans" cxnId="{D8FE0F8A-2DC9-461D-9554-4F8E9824CC1C}">
      <dgm:prSet/>
      <dgm:spPr/>
      <dgm:t>
        <a:bodyPr/>
        <a:lstStyle/>
        <a:p>
          <a:endParaRPr lang="en-US"/>
        </a:p>
      </dgm:t>
    </dgm:pt>
    <dgm:pt modelId="{426EF73F-CDAD-4850-ABA5-6FADB11AB4FB}" type="sibTrans" cxnId="{D8FE0F8A-2DC9-461D-9554-4F8E9824CC1C}">
      <dgm:prSet/>
      <dgm:spPr/>
      <dgm:t>
        <a:bodyPr/>
        <a:lstStyle/>
        <a:p>
          <a:endParaRPr lang="en-US"/>
        </a:p>
      </dgm:t>
    </dgm:pt>
    <dgm:pt modelId="{CA1BC9C8-8415-4131-992B-9D215F907175}" type="pres">
      <dgm:prSet presAssocID="{67EB740D-95DA-49FA-BB3F-626F3A75461D}" presName="cycle" presStyleCnt="0">
        <dgm:presLayoutVars>
          <dgm:dir/>
          <dgm:resizeHandles val="exact"/>
        </dgm:presLayoutVars>
      </dgm:prSet>
      <dgm:spPr/>
    </dgm:pt>
    <dgm:pt modelId="{A8D1AA0B-C49C-46F3-B6D9-425AEA834F7B}" type="pres">
      <dgm:prSet presAssocID="{27D304B2-AC07-4A91-B1D6-558A802DFC1A}" presName="node" presStyleLbl="node1" presStyleIdx="0" presStyleCnt="4">
        <dgm:presLayoutVars>
          <dgm:bulletEnabled val="1"/>
        </dgm:presLayoutVars>
      </dgm:prSet>
      <dgm:spPr/>
    </dgm:pt>
    <dgm:pt modelId="{60A034A2-695A-4D9B-8A0A-F62EEF0FCA63}" type="pres">
      <dgm:prSet presAssocID="{27D304B2-AC07-4A91-B1D6-558A802DFC1A}" presName="spNode" presStyleCnt="0"/>
      <dgm:spPr/>
    </dgm:pt>
    <dgm:pt modelId="{98855534-6770-4907-91B5-822765EDCB2B}" type="pres">
      <dgm:prSet presAssocID="{3274EC9C-D4DA-470A-A431-B11D5325BF26}" presName="sibTrans" presStyleLbl="sibTrans1D1" presStyleIdx="0" presStyleCnt="4"/>
      <dgm:spPr/>
    </dgm:pt>
    <dgm:pt modelId="{D04E7FFF-AE1F-49AF-8727-2140CBD7EF9B}" type="pres">
      <dgm:prSet presAssocID="{EC2A5084-3590-4E4A-8980-857B14682DA5}" presName="node" presStyleLbl="node1" presStyleIdx="1" presStyleCnt="4">
        <dgm:presLayoutVars>
          <dgm:bulletEnabled val="1"/>
        </dgm:presLayoutVars>
      </dgm:prSet>
      <dgm:spPr/>
    </dgm:pt>
    <dgm:pt modelId="{D35C7334-E610-4072-B91D-19055AEEC6C8}" type="pres">
      <dgm:prSet presAssocID="{EC2A5084-3590-4E4A-8980-857B14682DA5}" presName="spNode" presStyleCnt="0"/>
      <dgm:spPr/>
    </dgm:pt>
    <dgm:pt modelId="{FB26EEA1-D479-476A-B963-BDF040D9C3AC}" type="pres">
      <dgm:prSet presAssocID="{2C2E24C5-1776-4046-AF9C-C0989837386C}" presName="sibTrans" presStyleLbl="sibTrans1D1" presStyleIdx="1" presStyleCnt="4"/>
      <dgm:spPr/>
    </dgm:pt>
    <dgm:pt modelId="{4F0231B1-B7A7-4CD7-B9E1-6B79401F05AA}" type="pres">
      <dgm:prSet presAssocID="{261F4A91-2988-453E-814C-F7DD2285257F}" presName="node" presStyleLbl="node1" presStyleIdx="2" presStyleCnt="4">
        <dgm:presLayoutVars>
          <dgm:bulletEnabled val="1"/>
        </dgm:presLayoutVars>
      </dgm:prSet>
      <dgm:spPr/>
    </dgm:pt>
    <dgm:pt modelId="{00D6DE00-EB17-48EF-BF0A-847A8207562C}" type="pres">
      <dgm:prSet presAssocID="{261F4A91-2988-453E-814C-F7DD2285257F}" presName="spNode" presStyleCnt="0"/>
      <dgm:spPr/>
    </dgm:pt>
    <dgm:pt modelId="{1D72E124-F6A0-467C-A29D-9D054132213E}" type="pres">
      <dgm:prSet presAssocID="{DEA27091-EDE0-4611-8F99-3DBAC0D5CB6D}" presName="sibTrans" presStyleLbl="sibTrans1D1" presStyleIdx="2" presStyleCnt="4"/>
      <dgm:spPr/>
    </dgm:pt>
    <dgm:pt modelId="{D1F933CB-DB39-4958-B0C6-012C1ABE754E}" type="pres">
      <dgm:prSet presAssocID="{51B72F77-8722-4D55-85EE-572300B93D55}" presName="node" presStyleLbl="node1" presStyleIdx="3" presStyleCnt="4">
        <dgm:presLayoutVars>
          <dgm:bulletEnabled val="1"/>
        </dgm:presLayoutVars>
      </dgm:prSet>
      <dgm:spPr/>
    </dgm:pt>
    <dgm:pt modelId="{E9755061-3B18-4A1C-8D56-2AE170A7FBE8}" type="pres">
      <dgm:prSet presAssocID="{51B72F77-8722-4D55-85EE-572300B93D55}" presName="spNode" presStyleCnt="0"/>
      <dgm:spPr/>
    </dgm:pt>
    <dgm:pt modelId="{3AEEE884-DF33-40E9-84F7-B6CDD62E4739}" type="pres">
      <dgm:prSet presAssocID="{426EF73F-CDAD-4850-ABA5-6FADB11AB4FB}" presName="sibTrans" presStyleLbl="sibTrans1D1" presStyleIdx="3" presStyleCnt="4"/>
      <dgm:spPr/>
    </dgm:pt>
  </dgm:ptLst>
  <dgm:cxnLst>
    <dgm:cxn modelId="{77AE7A0C-7F9C-4441-BA27-EB45E7E55E46}" type="presOf" srcId="{426EF73F-CDAD-4850-ABA5-6FADB11AB4FB}" destId="{3AEEE884-DF33-40E9-84F7-B6CDD62E4739}" srcOrd="0" destOrd="0" presId="urn:microsoft.com/office/officeart/2005/8/layout/cycle5"/>
    <dgm:cxn modelId="{1AC18016-C6E0-4721-8CBE-C43D14EDB293}" type="presOf" srcId="{67EB740D-95DA-49FA-BB3F-626F3A75461D}" destId="{CA1BC9C8-8415-4131-992B-9D215F907175}" srcOrd="0" destOrd="0" presId="urn:microsoft.com/office/officeart/2005/8/layout/cycle5"/>
    <dgm:cxn modelId="{0F8FA931-042B-42DF-8C4E-54DF2AD63A87}" type="presOf" srcId="{261F4A91-2988-453E-814C-F7DD2285257F}" destId="{4F0231B1-B7A7-4CD7-B9E1-6B79401F05AA}" srcOrd="0" destOrd="0" presId="urn:microsoft.com/office/officeart/2005/8/layout/cycle5"/>
    <dgm:cxn modelId="{D3237E34-D89A-4A34-B373-AE607F45B61D}" type="presOf" srcId="{3274EC9C-D4DA-470A-A431-B11D5325BF26}" destId="{98855534-6770-4907-91B5-822765EDCB2B}" srcOrd="0" destOrd="0" presId="urn:microsoft.com/office/officeart/2005/8/layout/cycle5"/>
    <dgm:cxn modelId="{75190564-A573-45A3-9CD9-0409A88A3E33}" type="presOf" srcId="{DEA27091-EDE0-4611-8F99-3DBAC0D5CB6D}" destId="{1D72E124-F6A0-467C-A29D-9D054132213E}" srcOrd="0" destOrd="0" presId="urn:microsoft.com/office/officeart/2005/8/layout/cycle5"/>
    <dgm:cxn modelId="{D5513A46-857C-481A-AB1E-7009F8516769}" srcId="{67EB740D-95DA-49FA-BB3F-626F3A75461D}" destId="{27D304B2-AC07-4A91-B1D6-558A802DFC1A}" srcOrd="0" destOrd="0" parTransId="{E2B803C3-9809-40CC-A865-E96AD3978FF7}" sibTransId="{3274EC9C-D4DA-470A-A431-B11D5325BF26}"/>
    <dgm:cxn modelId="{23D3776A-490F-4E27-B7A6-F34A6471BE5F}" type="presOf" srcId="{2C2E24C5-1776-4046-AF9C-C0989837386C}" destId="{FB26EEA1-D479-476A-B963-BDF040D9C3AC}" srcOrd="0" destOrd="0" presId="urn:microsoft.com/office/officeart/2005/8/layout/cycle5"/>
    <dgm:cxn modelId="{F82BE46B-9209-4250-BEFB-FF7EE8CAA8A2}" type="presOf" srcId="{51B72F77-8722-4D55-85EE-572300B93D55}" destId="{D1F933CB-DB39-4958-B0C6-012C1ABE754E}" srcOrd="0" destOrd="0" presId="urn:microsoft.com/office/officeart/2005/8/layout/cycle5"/>
    <dgm:cxn modelId="{92D6505A-767F-4D99-B50C-1F3EFDB322DE}" type="presOf" srcId="{27D304B2-AC07-4A91-B1D6-558A802DFC1A}" destId="{A8D1AA0B-C49C-46F3-B6D9-425AEA834F7B}" srcOrd="0" destOrd="0" presId="urn:microsoft.com/office/officeart/2005/8/layout/cycle5"/>
    <dgm:cxn modelId="{DCC96189-510D-4912-BE9B-BD8F898A1E58}" srcId="{67EB740D-95DA-49FA-BB3F-626F3A75461D}" destId="{EC2A5084-3590-4E4A-8980-857B14682DA5}" srcOrd="1" destOrd="0" parTransId="{EB9CE9CD-F3A7-495D-B32D-BBC5CBA98639}" sibTransId="{2C2E24C5-1776-4046-AF9C-C0989837386C}"/>
    <dgm:cxn modelId="{D8FE0F8A-2DC9-461D-9554-4F8E9824CC1C}" srcId="{67EB740D-95DA-49FA-BB3F-626F3A75461D}" destId="{51B72F77-8722-4D55-85EE-572300B93D55}" srcOrd="3" destOrd="0" parTransId="{F8BF00C9-340C-4371-B033-ECBD40ED0F83}" sibTransId="{426EF73F-CDAD-4850-ABA5-6FADB11AB4FB}"/>
    <dgm:cxn modelId="{C7747FA1-9D97-4206-A39D-4F49FFE709DB}" type="presOf" srcId="{EC2A5084-3590-4E4A-8980-857B14682DA5}" destId="{D04E7FFF-AE1F-49AF-8727-2140CBD7EF9B}" srcOrd="0" destOrd="0" presId="urn:microsoft.com/office/officeart/2005/8/layout/cycle5"/>
    <dgm:cxn modelId="{01F2BCB6-4081-4FAF-BDB2-DB6024FD2595}" srcId="{67EB740D-95DA-49FA-BB3F-626F3A75461D}" destId="{261F4A91-2988-453E-814C-F7DD2285257F}" srcOrd="2" destOrd="0" parTransId="{E5BB1BEF-7782-454E-9D88-3013682CB182}" sibTransId="{DEA27091-EDE0-4611-8F99-3DBAC0D5CB6D}"/>
    <dgm:cxn modelId="{603092CD-4778-43CF-AA54-8A561A9F501A}" type="presParOf" srcId="{CA1BC9C8-8415-4131-992B-9D215F907175}" destId="{A8D1AA0B-C49C-46F3-B6D9-425AEA834F7B}" srcOrd="0" destOrd="0" presId="urn:microsoft.com/office/officeart/2005/8/layout/cycle5"/>
    <dgm:cxn modelId="{CE68ADF6-5384-4AC6-85ED-DBC6D66336CA}" type="presParOf" srcId="{CA1BC9C8-8415-4131-992B-9D215F907175}" destId="{60A034A2-695A-4D9B-8A0A-F62EEF0FCA63}" srcOrd="1" destOrd="0" presId="urn:microsoft.com/office/officeart/2005/8/layout/cycle5"/>
    <dgm:cxn modelId="{4AE47071-11A0-4A3A-B2D8-7CCE3A84E142}" type="presParOf" srcId="{CA1BC9C8-8415-4131-992B-9D215F907175}" destId="{98855534-6770-4907-91B5-822765EDCB2B}" srcOrd="2" destOrd="0" presId="urn:microsoft.com/office/officeart/2005/8/layout/cycle5"/>
    <dgm:cxn modelId="{5ABA53E4-4105-49B9-9862-628D5576F950}" type="presParOf" srcId="{CA1BC9C8-8415-4131-992B-9D215F907175}" destId="{D04E7FFF-AE1F-49AF-8727-2140CBD7EF9B}" srcOrd="3" destOrd="0" presId="urn:microsoft.com/office/officeart/2005/8/layout/cycle5"/>
    <dgm:cxn modelId="{FAE6BE22-BB1F-4CB5-A044-BBB7CE2E0C97}" type="presParOf" srcId="{CA1BC9C8-8415-4131-992B-9D215F907175}" destId="{D35C7334-E610-4072-B91D-19055AEEC6C8}" srcOrd="4" destOrd="0" presId="urn:microsoft.com/office/officeart/2005/8/layout/cycle5"/>
    <dgm:cxn modelId="{DE38FD82-A7AF-4AD5-BB1F-D246F4CCAB78}" type="presParOf" srcId="{CA1BC9C8-8415-4131-992B-9D215F907175}" destId="{FB26EEA1-D479-476A-B963-BDF040D9C3AC}" srcOrd="5" destOrd="0" presId="urn:microsoft.com/office/officeart/2005/8/layout/cycle5"/>
    <dgm:cxn modelId="{CBAE1D74-7976-47F0-BBE4-F45A415EC452}" type="presParOf" srcId="{CA1BC9C8-8415-4131-992B-9D215F907175}" destId="{4F0231B1-B7A7-4CD7-B9E1-6B79401F05AA}" srcOrd="6" destOrd="0" presId="urn:microsoft.com/office/officeart/2005/8/layout/cycle5"/>
    <dgm:cxn modelId="{3157AEA2-1632-4953-ACBC-7F9B63DFC28C}" type="presParOf" srcId="{CA1BC9C8-8415-4131-992B-9D215F907175}" destId="{00D6DE00-EB17-48EF-BF0A-847A8207562C}" srcOrd="7" destOrd="0" presId="urn:microsoft.com/office/officeart/2005/8/layout/cycle5"/>
    <dgm:cxn modelId="{3F85C438-DF0D-4FDD-B314-18E72DA3BC45}" type="presParOf" srcId="{CA1BC9C8-8415-4131-992B-9D215F907175}" destId="{1D72E124-F6A0-467C-A29D-9D054132213E}" srcOrd="8" destOrd="0" presId="urn:microsoft.com/office/officeart/2005/8/layout/cycle5"/>
    <dgm:cxn modelId="{5615998B-FFB8-4C24-888D-7324384FCDA7}" type="presParOf" srcId="{CA1BC9C8-8415-4131-992B-9D215F907175}" destId="{D1F933CB-DB39-4958-B0C6-012C1ABE754E}" srcOrd="9" destOrd="0" presId="urn:microsoft.com/office/officeart/2005/8/layout/cycle5"/>
    <dgm:cxn modelId="{D0BD1288-EA83-4360-BCF8-FFEF763DC1D7}" type="presParOf" srcId="{CA1BC9C8-8415-4131-992B-9D215F907175}" destId="{E9755061-3B18-4A1C-8D56-2AE170A7FBE8}" srcOrd="10" destOrd="0" presId="urn:microsoft.com/office/officeart/2005/8/layout/cycle5"/>
    <dgm:cxn modelId="{6E4D67EC-1635-42D6-9C5A-F609CAAB9C78}" type="presParOf" srcId="{CA1BC9C8-8415-4131-992B-9D215F907175}" destId="{3AEEE884-DF33-40E9-84F7-B6CDD62E4739}" srcOrd="11" destOrd="0" presId="urn:microsoft.com/office/officeart/2005/8/layout/cycle5"/>
  </dgm:cxnLst>
  <dgm:bg>
    <a:solidFill>
      <a:schemeClr val="bg1"/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DEA292-120E-41C1-9239-AAC5A07D3A4F}" type="doc">
      <dgm:prSet loTypeId="urn:microsoft.com/office/officeart/2016/7/layout/LinearBlockProcessNumbered" loCatId="process" qsTypeId="urn:microsoft.com/office/officeart/2005/8/quickstyle/simple4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8CDAEDB8-D025-4F86-8FF0-7E305977D239}">
      <dgm:prSet/>
      <dgm:spPr>
        <a:solidFill>
          <a:schemeClr val="accent4"/>
        </a:solidFill>
      </dgm:spPr>
      <dgm:t>
        <a:bodyPr/>
        <a:lstStyle/>
        <a:p>
          <a:r>
            <a:rPr lang="en-US" dirty="0"/>
            <a:t>Listen first</a:t>
          </a:r>
        </a:p>
      </dgm:t>
    </dgm:pt>
    <dgm:pt modelId="{1977DDED-425A-46EB-8905-1E4E1E282C8C}" type="parTrans" cxnId="{E2B36855-3130-430E-BE81-72B6A11B43C9}">
      <dgm:prSet/>
      <dgm:spPr/>
      <dgm:t>
        <a:bodyPr/>
        <a:lstStyle/>
        <a:p>
          <a:endParaRPr lang="en-US"/>
        </a:p>
      </dgm:t>
    </dgm:pt>
    <dgm:pt modelId="{70B83E7F-334F-4C7C-8D65-CBEB8F8D5C1D}" type="sibTrans" cxnId="{E2B36855-3130-430E-BE81-72B6A11B43C9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91930B55-E41C-4CA4-8697-AE2A9F464022}">
      <dgm:prSet/>
      <dgm:spPr>
        <a:solidFill>
          <a:schemeClr val="accent4"/>
        </a:solidFill>
      </dgm:spPr>
      <dgm:t>
        <a:bodyPr/>
        <a:lstStyle/>
        <a:p>
          <a:r>
            <a:rPr lang="en-US"/>
            <a:t>Identify strengths</a:t>
          </a:r>
        </a:p>
      </dgm:t>
    </dgm:pt>
    <dgm:pt modelId="{3F052C58-28DC-4E06-8933-AC7E89BEB4EE}" type="parTrans" cxnId="{F522123D-88D5-412A-A03C-D8101C090707}">
      <dgm:prSet/>
      <dgm:spPr/>
      <dgm:t>
        <a:bodyPr/>
        <a:lstStyle/>
        <a:p>
          <a:endParaRPr lang="en-US"/>
        </a:p>
      </dgm:t>
    </dgm:pt>
    <dgm:pt modelId="{E4F0FC3B-8815-4BA6-B760-998E16FDDBBC}" type="sibTrans" cxnId="{F522123D-88D5-412A-A03C-D8101C090707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98138F79-2479-4687-99F4-0D88DC7D8020}">
      <dgm:prSet/>
      <dgm:spPr>
        <a:solidFill>
          <a:schemeClr val="accent4"/>
        </a:solidFill>
      </dgm:spPr>
      <dgm:t>
        <a:bodyPr/>
        <a:lstStyle/>
        <a:p>
          <a:r>
            <a:rPr lang="en-US"/>
            <a:t>Confirm needs</a:t>
          </a:r>
        </a:p>
      </dgm:t>
    </dgm:pt>
    <dgm:pt modelId="{6F014D35-7F78-4D6F-B767-DAA5BF159706}" type="parTrans" cxnId="{126B14D1-6BB1-47D2-84F5-84E43DD28632}">
      <dgm:prSet/>
      <dgm:spPr/>
      <dgm:t>
        <a:bodyPr/>
        <a:lstStyle/>
        <a:p>
          <a:endParaRPr lang="en-US"/>
        </a:p>
      </dgm:t>
    </dgm:pt>
    <dgm:pt modelId="{580964ED-EBD1-4C00-B9C9-0E6F621FA98E}" type="sibTrans" cxnId="{126B14D1-6BB1-47D2-84F5-84E43DD28632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C2F4696C-5F7F-40A0-B49F-76820986B41A}" type="pres">
      <dgm:prSet presAssocID="{C9DEA292-120E-41C1-9239-AAC5A07D3A4F}" presName="Name0" presStyleCnt="0">
        <dgm:presLayoutVars>
          <dgm:animLvl val="lvl"/>
          <dgm:resizeHandles val="exact"/>
        </dgm:presLayoutVars>
      </dgm:prSet>
      <dgm:spPr/>
    </dgm:pt>
    <dgm:pt modelId="{48C268A4-83AE-4650-85DE-695FC11E8F29}" type="pres">
      <dgm:prSet presAssocID="{8CDAEDB8-D025-4F86-8FF0-7E305977D239}" presName="compositeNode" presStyleCnt="0">
        <dgm:presLayoutVars>
          <dgm:bulletEnabled val="1"/>
        </dgm:presLayoutVars>
      </dgm:prSet>
      <dgm:spPr/>
    </dgm:pt>
    <dgm:pt modelId="{BD7FCF78-F4DB-44CB-B2A0-797AE015BD29}" type="pres">
      <dgm:prSet presAssocID="{8CDAEDB8-D025-4F86-8FF0-7E305977D239}" presName="bgRect" presStyleLbl="alignNode1" presStyleIdx="0" presStyleCnt="3"/>
      <dgm:spPr/>
    </dgm:pt>
    <dgm:pt modelId="{A0F27A9C-C1D5-4CC8-B347-C6427F5FA7DC}" type="pres">
      <dgm:prSet presAssocID="{70B83E7F-334F-4C7C-8D65-CBEB8F8D5C1D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BB46D14B-5974-4464-8458-CE761CB931A2}" type="pres">
      <dgm:prSet presAssocID="{8CDAEDB8-D025-4F86-8FF0-7E305977D239}" presName="nodeRect" presStyleLbl="alignNode1" presStyleIdx="0" presStyleCnt="3">
        <dgm:presLayoutVars>
          <dgm:bulletEnabled val="1"/>
        </dgm:presLayoutVars>
      </dgm:prSet>
      <dgm:spPr/>
    </dgm:pt>
    <dgm:pt modelId="{1CF7F597-34AA-406D-9D29-D37088C07DDA}" type="pres">
      <dgm:prSet presAssocID="{70B83E7F-334F-4C7C-8D65-CBEB8F8D5C1D}" presName="sibTrans" presStyleCnt="0"/>
      <dgm:spPr/>
    </dgm:pt>
    <dgm:pt modelId="{ACB5D0EF-EEDA-4818-BD3F-9FC1E82CD97F}" type="pres">
      <dgm:prSet presAssocID="{91930B55-E41C-4CA4-8697-AE2A9F464022}" presName="compositeNode" presStyleCnt="0">
        <dgm:presLayoutVars>
          <dgm:bulletEnabled val="1"/>
        </dgm:presLayoutVars>
      </dgm:prSet>
      <dgm:spPr/>
    </dgm:pt>
    <dgm:pt modelId="{F443A299-8ECE-46AF-AE98-98EC4EA0BB71}" type="pres">
      <dgm:prSet presAssocID="{91930B55-E41C-4CA4-8697-AE2A9F464022}" presName="bgRect" presStyleLbl="alignNode1" presStyleIdx="1" presStyleCnt="3"/>
      <dgm:spPr/>
    </dgm:pt>
    <dgm:pt modelId="{1A5E6CD1-6711-4C6A-A07D-999F7A8E009D}" type="pres">
      <dgm:prSet presAssocID="{E4F0FC3B-8815-4BA6-B760-998E16FDDBBC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C088DC46-F1CE-43AB-B32F-4D0D9AFEFF57}" type="pres">
      <dgm:prSet presAssocID="{91930B55-E41C-4CA4-8697-AE2A9F464022}" presName="nodeRect" presStyleLbl="alignNode1" presStyleIdx="1" presStyleCnt="3">
        <dgm:presLayoutVars>
          <dgm:bulletEnabled val="1"/>
        </dgm:presLayoutVars>
      </dgm:prSet>
      <dgm:spPr/>
    </dgm:pt>
    <dgm:pt modelId="{17CCD853-576E-42CA-BBE9-3F1EC352D1F0}" type="pres">
      <dgm:prSet presAssocID="{E4F0FC3B-8815-4BA6-B760-998E16FDDBBC}" presName="sibTrans" presStyleCnt="0"/>
      <dgm:spPr/>
    </dgm:pt>
    <dgm:pt modelId="{998349F2-1734-441F-ADFA-F0F017B07872}" type="pres">
      <dgm:prSet presAssocID="{98138F79-2479-4687-99F4-0D88DC7D8020}" presName="compositeNode" presStyleCnt="0">
        <dgm:presLayoutVars>
          <dgm:bulletEnabled val="1"/>
        </dgm:presLayoutVars>
      </dgm:prSet>
      <dgm:spPr/>
    </dgm:pt>
    <dgm:pt modelId="{C95B43C5-4A15-4B17-8E79-F4648DF6EDAA}" type="pres">
      <dgm:prSet presAssocID="{98138F79-2479-4687-99F4-0D88DC7D8020}" presName="bgRect" presStyleLbl="alignNode1" presStyleIdx="2" presStyleCnt="3"/>
      <dgm:spPr/>
    </dgm:pt>
    <dgm:pt modelId="{4EE55C93-6E92-47C1-A0EE-D0CDE1DB65E4}" type="pres">
      <dgm:prSet presAssocID="{580964ED-EBD1-4C00-B9C9-0E6F621FA98E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A7E04030-31EA-426B-AF7E-A4AC2E64FE48}" type="pres">
      <dgm:prSet presAssocID="{98138F79-2479-4687-99F4-0D88DC7D8020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5AE24122-B3BB-4AC5-A675-CFCBF1A954A6}" type="presOf" srcId="{580964ED-EBD1-4C00-B9C9-0E6F621FA98E}" destId="{4EE55C93-6E92-47C1-A0EE-D0CDE1DB65E4}" srcOrd="0" destOrd="0" presId="urn:microsoft.com/office/officeart/2016/7/layout/LinearBlockProcessNumbered"/>
    <dgm:cxn modelId="{385C632E-5D91-45D6-A784-1D625A505D38}" type="presOf" srcId="{8CDAEDB8-D025-4F86-8FF0-7E305977D239}" destId="{BB46D14B-5974-4464-8458-CE761CB931A2}" srcOrd="1" destOrd="0" presId="urn:microsoft.com/office/officeart/2016/7/layout/LinearBlockProcessNumbered"/>
    <dgm:cxn modelId="{84653535-C55A-40F2-9B88-FED33C343A5E}" type="presOf" srcId="{E4F0FC3B-8815-4BA6-B760-998E16FDDBBC}" destId="{1A5E6CD1-6711-4C6A-A07D-999F7A8E009D}" srcOrd="0" destOrd="0" presId="urn:microsoft.com/office/officeart/2016/7/layout/LinearBlockProcessNumbered"/>
    <dgm:cxn modelId="{F522123D-88D5-412A-A03C-D8101C090707}" srcId="{C9DEA292-120E-41C1-9239-AAC5A07D3A4F}" destId="{91930B55-E41C-4CA4-8697-AE2A9F464022}" srcOrd="1" destOrd="0" parTransId="{3F052C58-28DC-4E06-8933-AC7E89BEB4EE}" sibTransId="{E4F0FC3B-8815-4BA6-B760-998E16FDDBBC}"/>
    <dgm:cxn modelId="{4231F041-DA2B-4E08-BAC6-94674A3256EE}" type="presOf" srcId="{C9DEA292-120E-41C1-9239-AAC5A07D3A4F}" destId="{C2F4696C-5F7F-40A0-B49F-76820986B41A}" srcOrd="0" destOrd="0" presId="urn:microsoft.com/office/officeart/2016/7/layout/LinearBlockProcessNumbered"/>
    <dgm:cxn modelId="{9D7F894E-8B91-4D4A-B162-BEE849DCF4E2}" type="presOf" srcId="{91930B55-E41C-4CA4-8697-AE2A9F464022}" destId="{C088DC46-F1CE-43AB-B32F-4D0D9AFEFF57}" srcOrd="1" destOrd="0" presId="urn:microsoft.com/office/officeart/2016/7/layout/LinearBlockProcessNumbered"/>
    <dgm:cxn modelId="{E2B36855-3130-430E-BE81-72B6A11B43C9}" srcId="{C9DEA292-120E-41C1-9239-AAC5A07D3A4F}" destId="{8CDAEDB8-D025-4F86-8FF0-7E305977D239}" srcOrd="0" destOrd="0" parTransId="{1977DDED-425A-46EB-8905-1E4E1E282C8C}" sibTransId="{70B83E7F-334F-4C7C-8D65-CBEB8F8D5C1D}"/>
    <dgm:cxn modelId="{C1B3F08D-93D8-4CAA-85A8-7C1065C5EAEB}" type="presOf" srcId="{70B83E7F-334F-4C7C-8D65-CBEB8F8D5C1D}" destId="{A0F27A9C-C1D5-4CC8-B347-C6427F5FA7DC}" srcOrd="0" destOrd="0" presId="urn:microsoft.com/office/officeart/2016/7/layout/LinearBlockProcessNumbered"/>
    <dgm:cxn modelId="{8647DB96-1D6E-4398-9488-AFD9804A5938}" type="presOf" srcId="{8CDAEDB8-D025-4F86-8FF0-7E305977D239}" destId="{BD7FCF78-F4DB-44CB-B2A0-797AE015BD29}" srcOrd="0" destOrd="0" presId="urn:microsoft.com/office/officeart/2016/7/layout/LinearBlockProcessNumbered"/>
    <dgm:cxn modelId="{126B14D1-6BB1-47D2-84F5-84E43DD28632}" srcId="{C9DEA292-120E-41C1-9239-AAC5A07D3A4F}" destId="{98138F79-2479-4687-99F4-0D88DC7D8020}" srcOrd="2" destOrd="0" parTransId="{6F014D35-7F78-4D6F-B767-DAA5BF159706}" sibTransId="{580964ED-EBD1-4C00-B9C9-0E6F621FA98E}"/>
    <dgm:cxn modelId="{D5193BD2-725B-4877-9B25-09D2CFC02F04}" type="presOf" srcId="{98138F79-2479-4687-99F4-0D88DC7D8020}" destId="{A7E04030-31EA-426B-AF7E-A4AC2E64FE48}" srcOrd="1" destOrd="0" presId="urn:microsoft.com/office/officeart/2016/7/layout/LinearBlockProcessNumbered"/>
    <dgm:cxn modelId="{D16DD2E0-EEAD-4FF0-9123-D37D96D84496}" type="presOf" srcId="{91930B55-E41C-4CA4-8697-AE2A9F464022}" destId="{F443A299-8ECE-46AF-AE98-98EC4EA0BB71}" srcOrd="0" destOrd="0" presId="urn:microsoft.com/office/officeart/2016/7/layout/LinearBlockProcessNumbered"/>
    <dgm:cxn modelId="{510992EA-521A-4E56-B5FF-74E00D2038EB}" type="presOf" srcId="{98138F79-2479-4687-99F4-0D88DC7D8020}" destId="{C95B43C5-4A15-4B17-8E79-F4648DF6EDAA}" srcOrd="0" destOrd="0" presId="urn:microsoft.com/office/officeart/2016/7/layout/LinearBlockProcessNumbered"/>
    <dgm:cxn modelId="{E0238EB3-76E5-42C6-8E9B-697AD3C77E34}" type="presParOf" srcId="{C2F4696C-5F7F-40A0-B49F-76820986B41A}" destId="{48C268A4-83AE-4650-85DE-695FC11E8F29}" srcOrd="0" destOrd="0" presId="urn:microsoft.com/office/officeart/2016/7/layout/LinearBlockProcessNumbered"/>
    <dgm:cxn modelId="{52B6E867-D32B-4CB5-AED3-360443AB88DE}" type="presParOf" srcId="{48C268A4-83AE-4650-85DE-695FC11E8F29}" destId="{BD7FCF78-F4DB-44CB-B2A0-797AE015BD29}" srcOrd="0" destOrd="0" presId="urn:microsoft.com/office/officeart/2016/7/layout/LinearBlockProcessNumbered"/>
    <dgm:cxn modelId="{FB7D51FB-1114-4F3E-BB03-97724BA2CF25}" type="presParOf" srcId="{48C268A4-83AE-4650-85DE-695FC11E8F29}" destId="{A0F27A9C-C1D5-4CC8-B347-C6427F5FA7DC}" srcOrd="1" destOrd="0" presId="urn:microsoft.com/office/officeart/2016/7/layout/LinearBlockProcessNumbered"/>
    <dgm:cxn modelId="{7D900B5E-C977-4851-BE81-C9CF888C4C00}" type="presParOf" srcId="{48C268A4-83AE-4650-85DE-695FC11E8F29}" destId="{BB46D14B-5974-4464-8458-CE761CB931A2}" srcOrd="2" destOrd="0" presId="urn:microsoft.com/office/officeart/2016/7/layout/LinearBlockProcessNumbered"/>
    <dgm:cxn modelId="{8F771240-AD98-4852-B173-E1301ABC415D}" type="presParOf" srcId="{C2F4696C-5F7F-40A0-B49F-76820986B41A}" destId="{1CF7F597-34AA-406D-9D29-D37088C07DDA}" srcOrd="1" destOrd="0" presId="urn:microsoft.com/office/officeart/2016/7/layout/LinearBlockProcessNumbered"/>
    <dgm:cxn modelId="{084296D3-0130-467D-A519-BE46E474A872}" type="presParOf" srcId="{C2F4696C-5F7F-40A0-B49F-76820986B41A}" destId="{ACB5D0EF-EEDA-4818-BD3F-9FC1E82CD97F}" srcOrd="2" destOrd="0" presId="urn:microsoft.com/office/officeart/2016/7/layout/LinearBlockProcessNumbered"/>
    <dgm:cxn modelId="{6DF78739-5789-4068-9FCE-0872E539073F}" type="presParOf" srcId="{ACB5D0EF-EEDA-4818-BD3F-9FC1E82CD97F}" destId="{F443A299-8ECE-46AF-AE98-98EC4EA0BB71}" srcOrd="0" destOrd="0" presId="urn:microsoft.com/office/officeart/2016/7/layout/LinearBlockProcessNumbered"/>
    <dgm:cxn modelId="{45D20CAF-900A-4FCD-BE4D-43ED9ECF3538}" type="presParOf" srcId="{ACB5D0EF-EEDA-4818-BD3F-9FC1E82CD97F}" destId="{1A5E6CD1-6711-4C6A-A07D-999F7A8E009D}" srcOrd="1" destOrd="0" presId="urn:microsoft.com/office/officeart/2016/7/layout/LinearBlockProcessNumbered"/>
    <dgm:cxn modelId="{B1A4768A-F465-4A65-8808-9E8DD0AB6D9C}" type="presParOf" srcId="{ACB5D0EF-EEDA-4818-BD3F-9FC1E82CD97F}" destId="{C088DC46-F1CE-43AB-B32F-4D0D9AFEFF57}" srcOrd="2" destOrd="0" presId="urn:microsoft.com/office/officeart/2016/7/layout/LinearBlockProcessNumbered"/>
    <dgm:cxn modelId="{B543CEB1-771F-4976-9B94-8399032A9F72}" type="presParOf" srcId="{C2F4696C-5F7F-40A0-B49F-76820986B41A}" destId="{17CCD853-576E-42CA-BBE9-3F1EC352D1F0}" srcOrd="3" destOrd="0" presId="urn:microsoft.com/office/officeart/2016/7/layout/LinearBlockProcessNumbered"/>
    <dgm:cxn modelId="{BF546669-491E-4209-B173-2EE3AAD8BE49}" type="presParOf" srcId="{C2F4696C-5F7F-40A0-B49F-76820986B41A}" destId="{998349F2-1734-441F-ADFA-F0F017B07872}" srcOrd="4" destOrd="0" presId="urn:microsoft.com/office/officeart/2016/7/layout/LinearBlockProcessNumbered"/>
    <dgm:cxn modelId="{C2A2D020-50DB-4AB1-B3A8-8232397F99D7}" type="presParOf" srcId="{998349F2-1734-441F-ADFA-F0F017B07872}" destId="{C95B43C5-4A15-4B17-8E79-F4648DF6EDAA}" srcOrd="0" destOrd="0" presId="urn:microsoft.com/office/officeart/2016/7/layout/LinearBlockProcessNumbered"/>
    <dgm:cxn modelId="{8CB68AD8-3699-4CCC-BB7F-DA65DB148724}" type="presParOf" srcId="{998349F2-1734-441F-ADFA-F0F017B07872}" destId="{4EE55C93-6E92-47C1-A0EE-D0CDE1DB65E4}" srcOrd="1" destOrd="0" presId="urn:microsoft.com/office/officeart/2016/7/layout/LinearBlockProcessNumbered"/>
    <dgm:cxn modelId="{126D4350-F7D9-4567-95B5-5DC946FF0307}" type="presParOf" srcId="{998349F2-1734-441F-ADFA-F0F017B07872}" destId="{A7E04030-31EA-426B-AF7E-A4AC2E64FE48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DEA292-120E-41C1-9239-AAC5A07D3A4F}" type="doc">
      <dgm:prSet loTypeId="urn:microsoft.com/office/officeart/2016/7/layout/LinearBlockProcessNumbered" loCatId="process" qsTypeId="urn:microsoft.com/office/officeart/2005/8/quickstyle/simple4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8CDAEDB8-D025-4F86-8FF0-7E305977D239}">
      <dgm:prSet/>
      <dgm:spPr>
        <a:solidFill>
          <a:schemeClr val="accent4"/>
        </a:solidFill>
      </dgm:spPr>
      <dgm:t>
        <a:bodyPr/>
        <a:lstStyle/>
        <a:p>
          <a:r>
            <a:rPr lang="en-US" dirty="0"/>
            <a:t>Ask for support</a:t>
          </a:r>
        </a:p>
      </dgm:t>
    </dgm:pt>
    <dgm:pt modelId="{1977DDED-425A-46EB-8905-1E4E1E282C8C}" type="parTrans" cxnId="{E2B36855-3130-430E-BE81-72B6A11B43C9}">
      <dgm:prSet/>
      <dgm:spPr/>
      <dgm:t>
        <a:bodyPr/>
        <a:lstStyle/>
        <a:p>
          <a:endParaRPr lang="en-US"/>
        </a:p>
      </dgm:t>
    </dgm:pt>
    <dgm:pt modelId="{70B83E7F-334F-4C7C-8D65-CBEB8F8D5C1D}" type="sibTrans" cxnId="{E2B36855-3130-430E-BE81-72B6A11B43C9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91930B55-E41C-4CA4-8697-AE2A9F464022}">
      <dgm:prSet/>
      <dgm:spPr>
        <a:solidFill>
          <a:schemeClr val="accent4"/>
        </a:solidFill>
      </dgm:spPr>
      <dgm:t>
        <a:bodyPr/>
        <a:lstStyle/>
        <a:p>
          <a:r>
            <a:rPr lang="en-US" dirty="0"/>
            <a:t>Follow up</a:t>
          </a:r>
        </a:p>
      </dgm:t>
    </dgm:pt>
    <dgm:pt modelId="{3F052C58-28DC-4E06-8933-AC7E89BEB4EE}" type="parTrans" cxnId="{F522123D-88D5-412A-A03C-D8101C090707}">
      <dgm:prSet/>
      <dgm:spPr/>
      <dgm:t>
        <a:bodyPr/>
        <a:lstStyle/>
        <a:p>
          <a:endParaRPr lang="en-US"/>
        </a:p>
      </dgm:t>
    </dgm:pt>
    <dgm:pt modelId="{E4F0FC3B-8815-4BA6-B760-998E16FDDBBC}" type="sibTrans" cxnId="{F522123D-88D5-412A-A03C-D8101C090707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98138F79-2479-4687-99F4-0D88DC7D8020}">
      <dgm:prSet/>
      <dgm:spPr>
        <a:solidFill>
          <a:schemeClr val="accent4"/>
        </a:solidFill>
      </dgm:spPr>
      <dgm:t>
        <a:bodyPr/>
        <a:lstStyle/>
        <a:p>
          <a:r>
            <a:rPr lang="en-US" dirty="0"/>
            <a:t>Build relationship</a:t>
          </a:r>
        </a:p>
      </dgm:t>
    </dgm:pt>
    <dgm:pt modelId="{6F014D35-7F78-4D6F-B767-DAA5BF159706}" type="parTrans" cxnId="{126B14D1-6BB1-47D2-84F5-84E43DD28632}">
      <dgm:prSet/>
      <dgm:spPr/>
      <dgm:t>
        <a:bodyPr/>
        <a:lstStyle/>
        <a:p>
          <a:endParaRPr lang="en-US"/>
        </a:p>
      </dgm:t>
    </dgm:pt>
    <dgm:pt modelId="{580964ED-EBD1-4C00-B9C9-0E6F621FA98E}" type="sibTrans" cxnId="{126B14D1-6BB1-47D2-84F5-84E43DD28632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C2F4696C-5F7F-40A0-B49F-76820986B41A}" type="pres">
      <dgm:prSet presAssocID="{C9DEA292-120E-41C1-9239-AAC5A07D3A4F}" presName="Name0" presStyleCnt="0">
        <dgm:presLayoutVars>
          <dgm:animLvl val="lvl"/>
          <dgm:resizeHandles val="exact"/>
        </dgm:presLayoutVars>
      </dgm:prSet>
      <dgm:spPr/>
    </dgm:pt>
    <dgm:pt modelId="{48C268A4-83AE-4650-85DE-695FC11E8F29}" type="pres">
      <dgm:prSet presAssocID="{8CDAEDB8-D025-4F86-8FF0-7E305977D239}" presName="compositeNode" presStyleCnt="0">
        <dgm:presLayoutVars>
          <dgm:bulletEnabled val="1"/>
        </dgm:presLayoutVars>
      </dgm:prSet>
      <dgm:spPr/>
    </dgm:pt>
    <dgm:pt modelId="{BD7FCF78-F4DB-44CB-B2A0-797AE015BD29}" type="pres">
      <dgm:prSet presAssocID="{8CDAEDB8-D025-4F86-8FF0-7E305977D239}" presName="bgRect" presStyleLbl="alignNode1" presStyleIdx="0" presStyleCnt="3"/>
      <dgm:spPr/>
    </dgm:pt>
    <dgm:pt modelId="{A0F27A9C-C1D5-4CC8-B347-C6427F5FA7DC}" type="pres">
      <dgm:prSet presAssocID="{70B83E7F-334F-4C7C-8D65-CBEB8F8D5C1D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BB46D14B-5974-4464-8458-CE761CB931A2}" type="pres">
      <dgm:prSet presAssocID="{8CDAEDB8-D025-4F86-8FF0-7E305977D239}" presName="nodeRect" presStyleLbl="alignNode1" presStyleIdx="0" presStyleCnt="3">
        <dgm:presLayoutVars>
          <dgm:bulletEnabled val="1"/>
        </dgm:presLayoutVars>
      </dgm:prSet>
      <dgm:spPr/>
    </dgm:pt>
    <dgm:pt modelId="{1CF7F597-34AA-406D-9D29-D37088C07DDA}" type="pres">
      <dgm:prSet presAssocID="{70B83E7F-334F-4C7C-8D65-CBEB8F8D5C1D}" presName="sibTrans" presStyleCnt="0"/>
      <dgm:spPr/>
    </dgm:pt>
    <dgm:pt modelId="{ACB5D0EF-EEDA-4818-BD3F-9FC1E82CD97F}" type="pres">
      <dgm:prSet presAssocID="{91930B55-E41C-4CA4-8697-AE2A9F464022}" presName="compositeNode" presStyleCnt="0">
        <dgm:presLayoutVars>
          <dgm:bulletEnabled val="1"/>
        </dgm:presLayoutVars>
      </dgm:prSet>
      <dgm:spPr/>
    </dgm:pt>
    <dgm:pt modelId="{F443A299-8ECE-46AF-AE98-98EC4EA0BB71}" type="pres">
      <dgm:prSet presAssocID="{91930B55-E41C-4CA4-8697-AE2A9F464022}" presName="bgRect" presStyleLbl="alignNode1" presStyleIdx="1" presStyleCnt="3"/>
      <dgm:spPr/>
    </dgm:pt>
    <dgm:pt modelId="{1A5E6CD1-6711-4C6A-A07D-999F7A8E009D}" type="pres">
      <dgm:prSet presAssocID="{E4F0FC3B-8815-4BA6-B760-998E16FDDBBC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C088DC46-F1CE-43AB-B32F-4D0D9AFEFF57}" type="pres">
      <dgm:prSet presAssocID="{91930B55-E41C-4CA4-8697-AE2A9F464022}" presName="nodeRect" presStyleLbl="alignNode1" presStyleIdx="1" presStyleCnt="3">
        <dgm:presLayoutVars>
          <dgm:bulletEnabled val="1"/>
        </dgm:presLayoutVars>
      </dgm:prSet>
      <dgm:spPr/>
    </dgm:pt>
    <dgm:pt modelId="{17CCD853-576E-42CA-BBE9-3F1EC352D1F0}" type="pres">
      <dgm:prSet presAssocID="{E4F0FC3B-8815-4BA6-B760-998E16FDDBBC}" presName="sibTrans" presStyleCnt="0"/>
      <dgm:spPr/>
    </dgm:pt>
    <dgm:pt modelId="{998349F2-1734-441F-ADFA-F0F017B07872}" type="pres">
      <dgm:prSet presAssocID="{98138F79-2479-4687-99F4-0D88DC7D8020}" presName="compositeNode" presStyleCnt="0">
        <dgm:presLayoutVars>
          <dgm:bulletEnabled val="1"/>
        </dgm:presLayoutVars>
      </dgm:prSet>
      <dgm:spPr/>
    </dgm:pt>
    <dgm:pt modelId="{C95B43C5-4A15-4B17-8E79-F4648DF6EDAA}" type="pres">
      <dgm:prSet presAssocID="{98138F79-2479-4687-99F4-0D88DC7D8020}" presName="bgRect" presStyleLbl="alignNode1" presStyleIdx="2" presStyleCnt="3"/>
      <dgm:spPr/>
    </dgm:pt>
    <dgm:pt modelId="{4EE55C93-6E92-47C1-A0EE-D0CDE1DB65E4}" type="pres">
      <dgm:prSet presAssocID="{580964ED-EBD1-4C00-B9C9-0E6F621FA98E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A7E04030-31EA-426B-AF7E-A4AC2E64FE48}" type="pres">
      <dgm:prSet presAssocID="{98138F79-2479-4687-99F4-0D88DC7D8020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5AE24122-B3BB-4AC5-A675-CFCBF1A954A6}" type="presOf" srcId="{580964ED-EBD1-4C00-B9C9-0E6F621FA98E}" destId="{4EE55C93-6E92-47C1-A0EE-D0CDE1DB65E4}" srcOrd="0" destOrd="0" presId="urn:microsoft.com/office/officeart/2016/7/layout/LinearBlockProcessNumbered"/>
    <dgm:cxn modelId="{385C632E-5D91-45D6-A784-1D625A505D38}" type="presOf" srcId="{8CDAEDB8-D025-4F86-8FF0-7E305977D239}" destId="{BB46D14B-5974-4464-8458-CE761CB931A2}" srcOrd="1" destOrd="0" presId="urn:microsoft.com/office/officeart/2016/7/layout/LinearBlockProcessNumbered"/>
    <dgm:cxn modelId="{84653535-C55A-40F2-9B88-FED33C343A5E}" type="presOf" srcId="{E4F0FC3B-8815-4BA6-B760-998E16FDDBBC}" destId="{1A5E6CD1-6711-4C6A-A07D-999F7A8E009D}" srcOrd="0" destOrd="0" presId="urn:microsoft.com/office/officeart/2016/7/layout/LinearBlockProcessNumbered"/>
    <dgm:cxn modelId="{F522123D-88D5-412A-A03C-D8101C090707}" srcId="{C9DEA292-120E-41C1-9239-AAC5A07D3A4F}" destId="{91930B55-E41C-4CA4-8697-AE2A9F464022}" srcOrd="1" destOrd="0" parTransId="{3F052C58-28DC-4E06-8933-AC7E89BEB4EE}" sibTransId="{E4F0FC3B-8815-4BA6-B760-998E16FDDBBC}"/>
    <dgm:cxn modelId="{4231F041-DA2B-4E08-BAC6-94674A3256EE}" type="presOf" srcId="{C9DEA292-120E-41C1-9239-AAC5A07D3A4F}" destId="{C2F4696C-5F7F-40A0-B49F-76820986B41A}" srcOrd="0" destOrd="0" presId="urn:microsoft.com/office/officeart/2016/7/layout/LinearBlockProcessNumbered"/>
    <dgm:cxn modelId="{9D7F894E-8B91-4D4A-B162-BEE849DCF4E2}" type="presOf" srcId="{91930B55-E41C-4CA4-8697-AE2A9F464022}" destId="{C088DC46-F1CE-43AB-B32F-4D0D9AFEFF57}" srcOrd="1" destOrd="0" presId="urn:microsoft.com/office/officeart/2016/7/layout/LinearBlockProcessNumbered"/>
    <dgm:cxn modelId="{E2B36855-3130-430E-BE81-72B6A11B43C9}" srcId="{C9DEA292-120E-41C1-9239-AAC5A07D3A4F}" destId="{8CDAEDB8-D025-4F86-8FF0-7E305977D239}" srcOrd="0" destOrd="0" parTransId="{1977DDED-425A-46EB-8905-1E4E1E282C8C}" sibTransId="{70B83E7F-334F-4C7C-8D65-CBEB8F8D5C1D}"/>
    <dgm:cxn modelId="{C1B3F08D-93D8-4CAA-85A8-7C1065C5EAEB}" type="presOf" srcId="{70B83E7F-334F-4C7C-8D65-CBEB8F8D5C1D}" destId="{A0F27A9C-C1D5-4CC8-B347-C6427F5FA7DC}" srcOrd="0" destOrd="0" presId="urn:microsoft.com/office/officeart/2016/7/layout/LinearBlockProcessNumbered"/>
    <dgm:cxn modelId="{8647DB96-1D6E-4398-9488-AFD9804A5938}" type="presOf" srcId="{8CDAEDB8-D025-4F86-8FF0-7E305977D239}" destId="{BD7FCF78-F4DB-44CB-B2A0-797AE015BD29}" srcOrd="0" destOrd="0" presId="urn:microsoft.com/office/officeart/2016/7/layout/LinearBlockProcessNumbered"/>
    <dgm:cxn modelId="{126B14D1-6BB1-47D2-84F5-84E43DD28632}" srcId="{C9DEA292-120E-41C1-9239-AAC5A07D3A4F}" destId="{98138F79-2479-4687-99F4-0D88DC7D8020}" srcOrd="2" destOrd="0" parTransId="{6F014D35-7F78-4D6F-B767-DAA5BF159706}" sibTransId="{580964ED-EBD1-4C00-B9C9-0E6F621FA98E}"/>
    <dgm:cxn modelId="{D5193BD2-725B-4877-9B25-09D2CFC02F04}" type="presOf" srcId="{98138F79-2479-4687-99F4-0D88DC7D8020}" destId="{A7E04030-31EA-426B-AF7E-A4AC2E64FE48}" srcOrd="1" destOrd="0" presId="urn:microsoft.com/office/officeart/2016/7/layout/LinearBlockProcessNumbered"/>
    <dgm:cxn modelId="{D16DD2E0-EEAD-4FF0-9123-D37D96D84496}" type="presOf" srcId="{91930B55-E41C-4CA4-8697-AE2A9F464022}" destId="{F443A299-8ECE-46AF-AE98-98EC4EA0BB71}" srcOrd="0" destOrd="0" presId="urn:microsoft.com/office/officeart/2016/7/layout/LinearBlockProcessNumbered"/>
    <dgm:cxn modelId="{510992EA-521A-4E56-B5FF-74E00D2038EB}" type="presOf" srcId="{98138F79-2479-4687-99F4-0D88DC7D8020}" destId="{C95B43C5-4A15-4B17-8E79-F4648DF6EDAA}" srcOrd="0" destOrd="0" presId="urn:microsoft.com/office/officeart/2016/7/layout/LinearBlockProcessNumbered"/>
    <dgm:cxn modelId="{E0238EB3-76E5-42C6-8E9B-697AD3C77E34}" type="presParOf" srcId="{C2F4696C-5F7F-40A0-B49F-76820986B41A}" destId="{48C268A4-83AE-4650-85DE-695FC11E8F29}" srcOrd="0" destOrd="0" presId="urn:microsoft.com/office/officeart/2016/7/layout/LinearBlockProcessNumbered"/>
    <dgm:cxn modelId="{52B6E867-D32B-4CB5-AED3-360443AB88DE}" type="presParOf" srcId="{48C268A4-83AE-4650-85DE-695FC11E8F29}" destId="{BD7FCF78-F4DB-44CB-B2A0-797AE015BD29}" srcOrd="0" destOrd="0" presId="urn:microsoft.com/office/officeart/2016/7/layout/LinearBlockProcessNumbered"/>
    <dgm:cxn modelId="{FB7D51FB-1114-4F3E-BB03-97724BA2CF25}" type="presParOf" srcId="{48C268A4-83AE-4650-85DE-695FC11E8F29}" destId="{A0F27A9C-C1D5-4CC8-B347-C6427F5FA7DC}" srcOrd="1" destOrd="0" presId="urn:microsoft.com/office/officeart/2016/7/layout/LinearBlockProcessNumbered"/>
    <dgm:cxn modelId="{7D900B5E-C977-4851-BE81-C9CF888C4C00}" type="presParOf" srcId="{48C268A4-83AE-4650-85DE-695FC11E8F29}" destId="{BB46D14B-5974-4464-8458-CE761CB931A2}" srcOrd="2" destOrd="0" presId="urn:microsoft.com/office/officeart/2016/7/layout/LinearBlockProcessNumbered"/>
    <dgm:cxn modelId="{8F771240-AD98-4852-B173-E1301ABC415D}" type="presParOf" srcId="{C2F4696C-5F7F-40A0-B49F-76820986B41A}" destId="{1CF7F597-34AA-406D-9D29-D37088C07DDA}" srcOrd="1" destOrd="0" presId="urn:microsoft.com/office/officeart/2016/7/layout/LinearBlockProcessNumbered"/>
    <dgm:cxn modelId="{084296D3-0130-467D-A519-BE46E474A872}" type="presParOf" srcId="{C2F4696C-5F7F-40A0-B49F-76820986B41A}" destId="{ACB5D0EF-EEDA-4818-BD3F-9FC1E82CD97F}" srcOrd="2" destOrd="0" presId="urn:microsoft.com/office/officeart/2016/7/layout/LinearBlockProcessNumbered"/>
    <dgm:cxn modelId="{6DF78739-5789-4068-9FCE-0872E539073F}" type="presParOf" srcId="{ACB5D0EF-EEDA-4818-BD3F-9FC1E82CD97F}" destId="{F443A299-8ECE-46AF-AE98-98EC4EA0BB71}" srcOrd="0" destOrd="0" presId="urn:microsoft.com/office/officeart/2016/7/layout/LinearBlockProcessNumbered"/>
    <dgm:cxn modelId="{45D20CAF-900A-4FCD-BE4D-43ED9ECF3538}" type="presParOf" srcId="{ACB5D0EF-EEDA-4818-BD3F-9FC1E82CD97F}" destId="{1A5E6CD1-6711-4C6A-A07D-999F7A8E009D}" srcOrd="1" destOrd="0" presId="urn:microsoft.com/office/officeart/2016/7/layout/LinearBlockProcessNumbered"/>
    <dgm:cxn modelId="{B1A4768A-F465-4A65-8808-9E8DD0AB6D9C}" type="presParOf" srcId="{ACB5D0EF-EEDA-4818-BD3F-9FC1E82CD97F}" destId="{C088DC46-F1CE-43AB-B32F-4D0D9AFEFF57}" srcOrd="2" destOrd="0" presId="urn:microsoft.com/office/officeart/2016/7/layout/LinearBlockProcessNumbered"/>
    <dgm:cxn modelId="{B543CEB1-771F-4976-9B94-8399032A9F72}" type="presParOf" srcId="{C2F4696C-5F7F-40A0-B49F-76820986B41A}" destId="{17CCD853-576E-42CA-BBE9-3F1EC352D1F0}" srcOrd="3" destOrd="0" presId="urn:microsoft.com/office/officeart/2016/7/layout/LinearBlockProcessNumbered"/>
    <dgm:cxn modelId="{BF546669-491E-4209-B173-2EE3AAD8BE49}" type="presParOf" srcId="{C2F4696C-5F7F-40A0-B49F-76820986B41A}" destId="{998349F2-1734-441F-ADFA-F0F017B07872}" srcOrd="4" destOrd="0" presId="urn:microsoft.com/office/officeart/2016/7/layout/LinearBlockProcessNumbered"/>
    <dgm:cxn modelId="{C2A2D020-50DB-4AB1-B3A8-8232397F99D7}" type="presParOf" srcId="{998349F2-1734-441F-ADFA-F0F017B07872}" destId="{C95B43C5-4A15-4B17-8E79-F4648DF6EDAA}" srcOrd="0" destOrd="0" presId="urn:microsoft.com/office/officeart/2016/7/layout/LinearBlockProcessNumbered"/>
    <dgm:cxn modelId="{8CB68AD8-3699-4CCC-BB7F-DA65DB148724}" type="presParOf" srcId="{998349F2-1734-441F-ADFA-F0F017B07872}" destId="{4EE55C93-6E92-47C1-A0EE-D0CDE1DB65E4}" srcOrd="1" destOrd="0" presId="urn:microsoft.com/office/officeart/2016/7/layout/LinearBlockProcessNumbered"/>
    <dgm:cxn modelId="{126D4350-F7D9-4567-95B5-5DC946FF0307}" type="presParOf" srcId="{998349F2-1734-441F-ADFA-F0F017B07872}" destId="{A7E04030-31EA-426B-AF7E-A4AC2E64FE48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D1AA0B-C49C-46F3-B6D9-425AEA834F7B}">
      <dsp:nvSpPr>
        <dsp:cNvPr id="0" name=""/>
        <dsp:cNvSpPr/>
      </dsp:nvSpPr>
      <dsp:spPr>
        <a:xfrm>
          <a:off x="2139676" y="1947"/>
          <a:ext cx="1989684" cy="1293294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>
              <a:solidFill>
                <a:schemeClr val="tx1">
                  <a:lumMod val="50000"/>
                  <a:lumOff val="50000"/>
                </a:schemeClr>
              </a:solidFill>
            </a:rPr>
            <a:t>Inform</a:t>
          </a:r>
          <a:endParaRPr lang="en-US" sz="27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2202809" y="65080"/>
        <a:ext cx="1863418" cy="1167028"/>
      </dsp:txXfrm>
    </dsp:sp>
    <dsp:sp modelId="{98855534-6770-4907-91B5-822765EDCB2B}">
      <dsp:nvSpPr>
        <dsp:cNvPr id="0" name=""/>
        <dsp:cNvSpPr/>
      </dsp:nvSpPr>
      <dsp:spPr>
        <a:xfrm>
          <a:off x="997050" y="648594"/>
          <a:ext cx="4274935" cy="4274935"/>
        </a:xfrm>
        <a:custGeom>
          <a:avLst/>
          <a:gdLst/>
          <a:ahLst/>
          <a:cxnLst/>
          <a:rect l="0" t="0" r="0" b="0"/>
          <a:pathLst>
            <a:path>
              <a:moveTo>
                <a:pt x="3407209" y="418013"/>
              </a:moveTo>
              <a:arcTo wR="2137467" hR="2137467" stAng="18386655" swAng="1634398"/>
            </a:path>
          </a:pathLst>
        </a:custGeom>
        <a:noFill/>
        <a:ln w="6350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E7FFF-AE1F-49AF-8727-2140CBD7EF9B}">
      <dsp:nvSpPr>
        <dsp:cNvPr id="0" name=""/>
        <dsp:cNvSpPr/>
      </dsp:nvSpPr>
      <dsp:spPr>
        <a:xfrm>
          <a:off x="4277144" y="2139415"/>
          <a:ext cx="1989684" cy="1293294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>
              <a:solidFill>
                <a:schemeClr val="bg2">
                  <a:lumMod val="50000"/>
                </a:schemeClr>
              </a:solidFill>
            </a:rPr>
            <a:t>Consult</a:t>
          </a:r>
          <a:endParaRPr lang="en-US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4340277" y="2202548"/>
        <a:ext cx="1863418" cy="1167028"/>
      </dsp:txXfrm>
    </dsp:sp>
    <dsp:sp modelId="{FB26EEA1-D479-476A-B963-BDF040D9C3AC}">
      <dsp:nvSpPr>
        <dsp:cNvPr id="0" name=""/>
        <dsp:cNvSpPr/>
      </dsp:nvSpPr>
      <dsp:spPr>
        <a:xfrm>
          <a:off x="997050" y="648594"/>
          <a:ext cx="4274935" cy="4274935"/>
        </a:xfrm>
        <a:custGeom>
          <a:avLst/>
          <a:gdLst/>
          <a:ahLst/>
          <a:cxnLst/>
          <a:rect l="0" t="0" r="0" b="0"/>
          <a:pathLst>
            <a:path>
              <a:moveTo>
                <a:pt x="4053417" y="3085045"/>
              </a:moveTo>
              <a:arcTo wR="2137467" hR="2137467" stAng="1578947" swAng="1634398"/>
            </a:path>
          </a:pathLst>
        </a:custGeom>
        <a:noFill/>
        <a:ln w="6350" cap="flat" cmpd="sng" algn="ctr">
          <a:solidFill>
            <a:schemeClr val="accent1">
              <a:shade val="90000"/>
              <a:hueOff val="116408"/>
              <a:satOff val="-1994"/>
              <a:lumOff val="798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0231B1-B7A7-4CD7-B9E1-6B79401F05AA}">
      <dsp:nvSpPr>
        <dsp:cNvPr id="0" name=""/>
        <dsp:cNvSpPr/>
      </dsp:nvSpPr>
      <dsp:spPr>
        <a:xfrm>
          <a:off x="2139676" y="4276882"/>
          <a:ext cx="1989684" cy="1293294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>
              <a:solidFill>
                <a:schemeClr val="tx1">
                  <a:lumMod val="50000"/>
                  <a:lumOff val="50000"/>
                </a:schemeClr>
              </a:solidFill>
            </a:rPr>
            <a:t>Collaborate</a:t>
          </a:r>
          <a:endParaRPr lang="en-US" sz="27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2202809" y="4340015"/>
        <a:ext cx="1863418" cy="1167028"/>
      </dsp:txXfrm>
    </dsp:sp>
    <dsp:sp modelId="{1D72E124-F6A0-467C-A29D-9D054132213E}">
      <dsp:nvSpPr>
        <dsp:cNvPr id="0" name=""/>
        <dsp:cNvSpPr/>
      </dsp:nvSpPr>
      <dsp:spPr>
        <a:xfrm>
          <a:off x="997050" y="648594"/>
          <a:ext cx="4274935" cy="4274935"/>
        </a:xfrm>
        <a:custGeom>
          <a:avLst/>
          <a:gdLst/>
          <a:ahLst/>
          <a:cxnLst/>
          <a:rect l="0" t="0" r="0" b="0"/>
          <a:pathLst>
            <a:path>
              <a:moveTo>
                <a:pt x="867725" y="3856922"/>
              </a:moveTo>
              <a:arcTo wR="2137467" hR="2137467" stAng="7586655" swAng="1634398"/>
            </a:path>
          </a:pathLst>
        </a:custGeom>
        <a:noFill/>
        <a:ln w="6350" cap="flat" cmpd="sng" algn="ctr">
          <a:solidFill>
            <a:schemeClr val="accent1">
              <a:shade val="90000"/>
              <a:hueOff val="232817"/>
              <a:satOff val="-3987"/>
              <a:lumOff val="1597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933CB-DB39-4958-B0C6-012C1ABE754E}">
      <dsp:nvSpPr>
        <dsp:cNvPr id="0" name=""/>
        <dsp:cNvSpPr/>
      </dsp:nvSpPr>
      <dsp:spPr>
        <a:xfrm>
          <a:off x="2208" y="2139415"/>
          <a:ext cx="1989684" cy="1293294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>
              <a:solidFill>
                <a:schemeClr val="tx1">
                  <a:lumMod val="50000"/>
                  <a:lumOff val="50000"/>
                </a:schemeClr>
              </a:solidFill>
            </a:rPr>
            <a:t>Empower</a:t>
          </a:r>
          <a:endParaRPr lang="en-US" sz="27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65341" y="2202548"/>
        <a:ext cx="1863418" cy="1167028"/>
      </dsp:txXfrm>
    </dsp:sp>
    <dsp:sp modelId="{3AEEE884-DF33-40E9-84F7-B6CDD62E4739}">
      <dsp:nvSpPr>
        <dsp:cNvPr id="0" name=""/>
        <dsp:cNvSpPr/>
      </dsp:nvSpPr>
      <dsp:spPr>
        <a:xfrm>
          <a:off x="997050" y="648594"/>
          <a:ext cx="4274935" cy="4274935"/>
        </a:xfrm>
        <a:custGeom>
          <a:avLst/>
          <a:gdLst/>
          <a:ahLst/>
          <a:cxnLst/>
          <a:rect l="0" t="0" r="0" b="0"/>
          <a:pathLst>
            <a:path>
              <a:moveTo>
                <a:pt x="221517" y="1189889"/>
              </a:moveTo>
              <a:arcTo wR="2137467" hR="2137467" stAng="12378947" swAng="1634398"/>
            </a:path>
          </a:pathLst>
        </a:custGeom>
        <a:noFill/>
        <a:ln w="6350" cap="flat" cmpd="sng" algn="ctr">
          <a:solidFill>
            <a:schemeClr val="accent1">
              <a:shade val="90000"/>
              <a:hueOff val="349225"/>
              <a:satOff val="-5981"/>
              <a:lumOff val="2396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7FCF78-F4DB-44CB-B2A0-797AE015BD29}">
      <dsp:nvSpPr>
        <dsp:cNvPr id="0" name=""/>
        <dsp:cNvSpPr/>
      </dsp:nvSpPr>
      <dsp:spPr>
        <a:xfrm>
          <a:off x="489" y="1595924"/>
          <a:ext cx="1983562" cy="2380275"/>
        </a:xfrm>
        <a:prstGeom prst="rect">
          <a:avLst/>
        </a:prstGeom>
        <a:solidFill>
          <a:schemeClr val="accent4"/>
        </a:soli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932" tIns="0" rIns="195932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Listen first</a:t>
          </a:r>
        </a:p>
      </dsp:txBody>
      <dsp:txXfrm>
        <a:off x="489" y="2548034"/>
        <a:ext cx="1983562" cy="1428165"/>
      </dsp:txXfrm>
    </dsp:sp>
    <dsp:sp modelId="{A0F27A9C-C1D5-4CC8-B347-C6427F5FA7DC}">
      <dsp:nvSpPr>
        <dsp:cNvPr id="0" name=""/>
        <dsp:cNvSpPr/>
      </dsp:nvSpPr>
      <dsp:spPr>
        <a:xfrm>
          <a:off x="489" y="1595924"/>
          <a:ext cx="1983562" cy="952110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932" tIns="165100" rIns="195932" bIns="16510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01</a:t>
          </a:r>
        </a:p>
      </dsp:txBody>
      <dsp:txXfrm>
        <a:off x="489" y="1595924"/>
        <a:ext cx="1983562" cy="952110"/>
      </dsp:txXfrm>
    </dsp:sp>
    <dsp:sp modelId="{F443A299-8ECE-46AF-AE98-98EC4EA0BB71}">
      <dsp:nvSpPr>
        <dsp:cNvPr id="0" name=""/>
        <dsp:cNvSpPr/>
      </dsp:nvSpPr>
      <dsp:spPr>
        <a:xfrm>
          <a:off x="2142737" y="1595924"/>
          <a:ext cx="1983562" cy="2380275"/>
        </a:xfrm>
        <a:prstGeom prst="rect">
          <a:avLst/>
        </a:prstGeom>
        <a:solidFill>
          <a:schemeClr val="accent4"/>
        </a:soli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932" tIns="0" rIns="195932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Identify strengths</a:t>
          </a:r>
        </a:p>
      </dsp:txBody>
      <dsp:txXfrm>
        <a:off x="2142737" y="2548034"/>
        <a:ext cx="1983562" cy="1428165"/>
      </dsp:txXfrm>
    </dsp:sp>
    <dsp:sp modelId="{1A5E6CD1-6711-4C6A-A07D-999F7A8E009D}">
      <dsp:nvSpPr>
        <dsp:cNvPr id="0" name=""/>
        <dsp:cNvSpPr/>
      </dsp:nvSpPr>
      <dsp:spPr>
        <a:xfrm>
          <a:off x="2142737" y="1595924"/>
          <a:ext cx="1983562" cy="952110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932" tIns="165100" rIns="195932" bIns="16510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02</a:t>
          </a:r>
        </a:p>
      </dsp:txBody>
      <dsp:txXfrm>
        <a:off x="2142737" y="1595924"/>
        <a:ext cx="1983562" cy="952110"/>
      </dsp:txXfrm>
    </dsp:sp>
    <dsp:sp modelId="{C95B43C5-4A15-4B17-8E79-F4648DF6EDAA}">
      <dsp:nvSpPr>
        <dsp:cNvPr id="0" name=""/>
        <dsp:cNvSpPr/>
      </dsp:nvSpPr>
      <dsp:spPr>
        <a:xfrm>
          <a:off x="4284985" y="1595924"/>
          <a:ext cx="1983562" cy="2380275"/>
        </a:xfrm>
        <a:prstGeom prst="rect">
          <a:avLst/>
        </a:prstGeom>
        <a:solidFill>
          <a:schemeClr val="accent4"/>
        </a:soli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932" tIns="0" rIns="195932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Confirm needs</a:t>
          </a:r>
        </a:p>
      </dsp:txBody>
      <dsp:txXfrm>
        <a:off x="4284985" y="2548034"/>
        <a:ext cx="1983562" cy="1428165"/>
      </dsp:txXfrm>
    </dsp:sp>
    <dsp:sp modelId="{4EE55C93-6E92-47C1-A0EE-D0CDE1DB65E4}">
      <dsp:nvSpPr>
        <dsp:cNvPr id="0" name=""/>
        <dsp:cNvSpPr/>
      </dsp:nvSpPr>
      <dsp:spPr>
        <a:xfrm>
          <a:off x="4284985" y="1595924"/>
          <a:ext cx="1983562" cy="952110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932" tIns="165100" rIns="195932" bIns="16510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03</a:t>
          </a:r>
        </a:p>
      </dsp:txBody>
      <dsp:txXfrm>
        <a:off x="4284985" y="1595924"/>
        <a:ext cx="1983562" cy="9521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7FCF78-F4DB-44CB-B2A0-797AE015BD29}">
      <dsp:nvSpPr>
        <dsp:cNvPr id="0" name=""/>
        <dsp:cNvSpPr/>
      </dsp:nvSpPr>
      <dsp:spPr>
        <a:xfrm>
          <a:off x="489" y="1595924"/>
          <a:ext cx="1983562" cy="2380275"/>
        </a:xfrm>
        <a:prstGeom prst="rect">
          <a:avLst/>
        </a:prstGeom>
        <a:solidFill>
          <a:schemeClr val="accent4"/>
        </a:soli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932" tIns="0" rIns="195932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Ask for support</a:t>
          </a:r>
        </a:p>
      </dsp:txBody>
      <dsp:txXfrm>
        <a:off x="489" y="2548034"/>
        <a:ext cx="1983562" cy="1428165"/>
      </dsp:txXfrm>
    </dsp:sp>
    <dsp:sp modelId="{A0F27A9C-C1D5-4CC8-B347-C6427F5FA7DC}">
      <dsp:nvSpPr>
        <dsp:cNvPr id="0" name=""/>
        <dsp:cNvSpPr/>
      </dsp:nvSpPr>
      <dsp:spPr>
        <a:xfrm>
          <a:off x="489" y="1595924"/>
          <a:ext cx="1983562" cy="952110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932" tIns="165100" rIns="195932" bIns="16510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01</a:t>
          </a:r>
        </a:p>
      </dsp:txBody>
      <dsp:txXfrm>
        <a:off x="489" y="1595924"/>
        <a:ext cx="1983562" cy="952110"/>
      </dsp:txXfrm>
    </dsp:sp>
    <dsp:sp modelId="{F443A299-8ECE-46AF-AE98-98EC4EA0BB71}">
      <dsp:nvSpPr>
        <dsp:cNvPr id="0" name=""/>
        <dsp:cNvSpPr/>
      </dsp:nvSpPr>
      <dsp:spPr>
        <a:xfrm>
          <a:off x="2142737" y="1595924"/>
          <a:ext cx="1983562" cy="2380275"/>
        </a:xfrm>
        <a:prstGeom prst="rect">
          <a:avLst/>
        </a:prstGeom>
        <a:solidFill>
          <a:schemeClr val="accent4"/>
        </a:soli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932" tIns="0" rIns="195932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Follow up</a:t>
          </a:r>
        </a:p>
      </dsp:txBody>
      <dsp:txXfrm>
        <a:off x="2142737" y="2548034"/>
        <a:ext cx="1983562" cy="1428165"/>
      </dsp:txXfrm>
    </dsp:sp>
    <dsp:sp modelId="{1A5E6CD1-6711-4C6A-A07D-999F7A8E009D}">
      <dsp:nvSpPr>
        <dsp:cNvPr id="0" name=""/>
        <dsp:cNvSpPr/>
      </dsp:nvSpPr>
      <dsp:spPr>
        <a:xfrm>
          <a:off x="2142737" y="1595924"/>
          <a:ext cx="1983562" cy="952110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932" tIns="165100" rIns="195932" bIns="16510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02</a:t>
          </a:r>
        </a:p>
      </dsp:txBody>
      <dsp:txXfrm>
        <a:off x="2142737" y="1595924"/>
        <a:ext cx="1983562" cy="952110"/>
      </dsp:txXfrm>
    </dsp:sp>
    <dsp:sp modelId="{C95B43C5-4A15-4B17-8E79-F4648DF6EDAA}">
      <dsp:nvSpPr>
        <dsp:cNvPr id="0" name=""/>
        <dsp:cNvSpPr/>
      </dsp:nvSpPr>
      <dsp:spPr>
        <a:xfrm>
          <a:off x="4284985" y="1595924"/>
          <a:ext cx="1983562" cy="2380275"/>
        </a:xfrm>
        <a:prstGeom prst="rect">
          <a:avLst/>
        </a:prstGeom>
        <a:solidFill>
          <a:schemeClr val="accent4"/>
        </a:soli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932" tIns="0" rIns="195932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Build relationship</a:t>
          </a:r>
        </a:p>
      </dsp:txBody>
      <dsp:txXfrm>
        <a:off x="4284985" y="2548034"/>
        <a:ext cx="1983562" cy="1428165"/>
      </dsp:txXfrm>
    </dsp:sp>
    <dsp:sp modelId="{4EE55C93-6E92-47C1-A0EE-D0CDE1DB65E4}">
      <dsp:nvSpPr>
        <dsp:cNvPr id="0" name=""/>
        <dsp:cNvSpPr/>
      </dsp:nvSpPr>
      <dsp:spPr>
        <a:xfrm>
          <a:off x="4284985" y="1595924"/>
          <a:ext cx="1983562" cy="952110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932" tIns="165100" rIns="195932" bIns="16510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03</a:t>
          </a:r>
        </a:p>
      </dsp:txBody>
      <dsp:txXfrm>
        <a:off x="4284985" y="1595924"/>
        <a:ext cx="1983562" cy="952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AFFC9-B4E2-402B-9885-BB554C8729C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C63B9-9534-44A5-8573-9FE37F0BB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Community engagement is the WAY in which you work with a specific group of people and COLLABORATE for a common purpose.  It is the art relationship building and involves trust, listening, and teamwork from a diverse group of people.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C63B9-9534-44A5-8573-9FE37F0BB0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90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Inform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Ask questions and be open to learning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Consult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Search out leaders in your community and experts in the field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Collaborate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Work together with your target audience and community leaders for a common goal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Empower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C63B9-9534-44A5-8573-9FE37F0BB0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can you use your own social capital to your advantage?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involves assessing the resources, skills, and experience available in a community; organizing the community around issues that move its members into action; and then determining and taking appropriate action. • This method uses the community's own assets and resources as the bases for development; it empowers the people of the community by encouraging them to utilize what they already possess.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C63B9-9534-44A5-8573-9FE37F0BB0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3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C63B9-9534-44A5-8573-9FE37F0BB0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4A795-A428-43BB-8712-16B9FE671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710C63-BD0B-4A62-801D-069D13F9A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BA2E5-426C-4CB3-BBBC-6D125D970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719A-C30B-426C-99BF-3614653D185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A3272-59E6-49DB-A0EC-513269E63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28931-719D-498C-B5A4-A451DE030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DA1C-B0A9-42F9-A203-A516E032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9BB04-B089-4604-A902-44C7908C9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50869-D3E5-4AA3-94A8-FA48F3A54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C132D-2E20-4AA5-92AD-4346146F9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719A-C30B-426C-99BF-3614653D185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01BE7-8E46-4FBB-803A-EE74B026F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FE5D0-4CD3-470B-8D34-F32A4FD6D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DA1C-B0A9-42F9-A203-A516E032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0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6BBEEA-0351-4F1F-8ECC-3152A63F08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2C7772-E60E-4CAD-BC53-8D6536BFE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DC956-A8BC-44DB-A023-9FB2AE64A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719A-C30B-426C-99BF-3614653D185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6BCCE-3CBF-4474-8D1B-2545F57FA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55732-6EBA-4967-A1EF-444C50D7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DA1C-B0A9-42F9-A203-A516E032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10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609F3-3B29-4909-ADC2-298F5FDF4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75D32-278B-4AB6-9DB2-27E097865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A2A95-19F3-47A6-98B1-343AAE54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719A-C30B-426C-99BF-3614653D185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880A5-F611-4FBB-8357-45B256877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3EF4F-6E83-4E6B-A40D-71A5079CC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DA1C-B0A9-42F9-A203-A516E032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5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6CBC3-1D20-4B33-9B07-94FA9E30C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EA1AC3-B143-417B-A158-C128D6360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E409D-3D5E-4FDB-9082-0C5F10D5F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719A-C30B-426C-99BF-3614653D185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49781-487F-4EDC-933A-E42DF059F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0DF20-CF71-4488-AC8E-4A4C5A8F0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DA1C-B0A9-42F9-A203-A516E032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3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91527-1674-42F2-BE21-D290CC3B3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E7DDC-AB9B-4DE1-9152-277169A86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C15912-47CF-43AE-881A-DC28EA1B1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E3CA7-DF74-4D31-AE75-A744DFA7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719A-C30B-426C-99BF-3614653D185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F51BCD-B4F3-4988-B1A9-AC398B59F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88F875-E788-4FBE-A389-A67694CF4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DA1C-B0A9-42F9-A203-A516E032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1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C150D-467E-468C-A929-B641FC99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127FCC-2EA7-470A-A74D-95A8118A6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2232A5-0A47-4C25-847D-6731E8B5A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F85639-AFA2-41FF-8444-A24F04B438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ADC4FA-CD79-446A-8FC1-3D5411E29E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481C3-1055-4782-8362-0FF89B3C5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719A-C30B-426C-99BF-3614653D185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EF11CC-8B6C-4EAC-BB5D-244528A72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83AAE0-71BF-4567-B89E-14E1F329D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DA1C-B0A9-42F9-A203-A516E032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7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8F51E-0D3A-44F9-BDF9-623F5227E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EDA548-0970-41A8-9F61-853136356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719A-C30B-426C-99BF-3614653D185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FE24F1-0F21-4063-AE19-60918BC61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F8CBA3-F8E2-4A2F-BC9D-B66A1D662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DA1C-B0A9-42F9-A203-A516E032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6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0108C9-2186-4D8B-A75E-27A86C998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719A-C30B-426C-99BF-3614653D185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22744A-BACF-4FDD-B08B-5A07C5CC9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44056-BEB2-4B50-93C7-A486F8E6B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DA1C-B0A9-42F9-A203-A516E032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5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D8E05-69A4-4284-A61B-894559CEB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B391B-D69D-4858-8BB7-5D5871FCD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A225DA-7482-4787-A84C-B489AAD84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C870C-A54D-47E1-B5F4-B67A6386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719A-C30B-426C-99BF-3614653D185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057C6-7C48-41B1-A5EC-1C8112EDA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F6C55-EA31-4537-8A49-927FBDA23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DA1C-B0A9-42F9-A203-A516E032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6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437F1-73BC-48C9-9067-BD920E761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9A3F86-C621-4351-B54D-EBEE440456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DA20C-9335-4AA5-9121-24B1BF56F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3A57E7-60FA-41D7-BF74-82F607022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719A-C30B-426C-99BF-3614653D185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0750B-DA1E-4024-95D7-E5D2769BA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C2EAF-E654-41E6-A698-CD021B45C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DA1C-B0A9-42F9-A203-A516E032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1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62F6DE-C9EA-4783-9DF0-BDF663110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BB8DC-57D1-4259-9179-77312FDC3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96765-3A19-4D6C-A9A1-8244B0251B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A719A-C30B-426C-99BF-3614653D185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DBFB6-3C2D-489F-AC05-332AB239A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B85C6-B23F-4551-99D7-0EEE865A8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1DA1C-B0A9-42F9-A203-A516E032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8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7857AE-56DF-4B67-B084-B09DE345C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257" y="4525347"/>
            <a:ext cx="6939722" cy="1737360"/>
          </a:xfrm>
        </p:spPr>
        <p:txBody>
          <a:bodyPr anchor="ctr">
            <a:noAutofit/>
          </a:bodyPr>
          <a:lstStyle/>
          <a:p>
            <a:pPr algn="r"/>
            <a:r>
              <a:rPr lang="en-US" sz="8000" b="1" dirty="0"/>
              <a:t>Community Engagement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24DF6B-01A4-45D5-B6A2-143E4979D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0762" y="4525347"/>
            <a:ext cx="3211288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b="1" dirty="0"/>
              <a:t>Girls Build LA Webinar</a:t>
            </a:r>
          </a:p>
          <a:p>
            <a:pPr algn="l"/>
            <a:r>
              <a:rPr lang="en-US" i="1" dirty="0"/>
              <a:t>January 2018</a:t>
            </a:r>
          </a:p>
        </p:txBody>
      </p:sp>
    </p:spTree>
    <p:extLst>
      <p:ext uri="{BB962C8B-B14F-4D97-AF65-F5344CB8AC3E}">
        <p14:creationId xmlns:p14="http://schemas.microsoft.com/office/powerpoint/2010/main" val="250255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9E5CDEC5-6C32-44F4-864E-1C12587529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4801" y="2519363"/>
            <a:ext cx="914400" cy="914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EC7EFD-8709-4275-A8E4-F9F403CC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95" y="3433763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en-US" b="1" dirty="0"/>
              <a:t>Now Try This</a:t>
            </a:r>
            <a:br>
              <a:rPr lang="en-US" b="1" dirty="0"/>
            </a:br>
            <a:r>
              <a:rPr lang="en-US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4313-0D62-49A7-B0A9-8483A9FAC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0" y="643467"/>
            <a:ext cx="7289799" cy="55334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/>
              <a:t>External Network</a:t>
            </a:r>
          </a:p>
          <a:p>
            <a:pPr marL="0" indent="0">
              <a:buNone/>
            </a:pPr>
            <a:r>
              <a:rPr lang="en-US" b="1" u="sng" dirty="0"/>
              <a:t>Activity #2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dirty="0">
                <a:solidFill>
                  <a:schemeClr val="accent4"/>
                </a:solidFill>
              </a:rPr>
              <a:t>Identify an expert: </a:t>
            </a:r>
            <a:r>
              <a:rPr lang="en-US" dirty="0"/>
              <a:t>Ask an expert for time. This could be over coffee, via phone, or in person.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4"/>
                </a:solidFill>
              </a:rPr>
              <a:t>Ask for 3: </a:t>
            </a:r>
            <a:r>
              <a:rPr lang="en-US" dirty="0"/>
              <a:t>Ask your expert for 3 more people who they know could help support your cause.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4"/>
                </a:solidFill>
              </a:rPr>
              <a:t>Follow up: </a:t>
            </a:r>
            <a:r>
              <a:rPr lang="en-US" dirty="0"/>
              <a:t>Thank your expert and make sure to follow up with the connections they provide. </a:t>
            </a:r>
          </a:p>
        </p:txBody>
      </p:sp>
    </p:spTree>
    <p:extLst>
      <p:ext uri="{BB962C8B-B14F-4D97-AF65-F5344CB8AC3E}">
        <p14:creationId xmlns:p14="http://schemas.microsoft.com/office/powerpoint/2010/main" val="3202844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CADE793B-91A3-4A7F-AA2C-8DDEBD2E7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99457" y="2149015"/>
            <a:ext cx="1144638" cy="1144638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027D7E9-1E2E-415E-B10A-4064E6CBF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269" y="3326487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en-US" b="1" dirty="0"/>
              <a:t>Contact Me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636498-9A5D-4ED8-B25B-932C58DE1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0" y="643467"/>
            <a:ext cx="7289799" cy="55334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dirty="0"/>
              <a:t>Karla Torres</a:t>
            </a:r>
          </a:p>
          <a:p>
            <a:pPr marL="0" indent="0">
              <a:buNone/>
            </a:pPr>
            <a:r>
              <a:rPr lang="en-US" sz="3600" dirty="0"/>
              <a:t>Email: karlatorresmora@gmail.com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772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A8AA5BC-4F7A-4226-8F99-6D824B226A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E5445C6-DD42-4979-86FF-03730E8C6DB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5000665-DFC7-417E-8FD7-516A0F15C97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4BAC46F-9CB9-46E7-B803-632614164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Have fun and be </a:t>
            </a:r>
            <a:r>
              <a:rPr lang="en-US" sz="5800" dirty="0"/>
              <a:t>the best</a:t>
            </a:r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37973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777720D-4817-426E-B4C3-14213C728E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1" r="6141"/>
          <a:stretch/>
        </p:blipFill>
        <p:spPr>
          <a:xfrm>
            <a:off x="6090612" y="10"/>
            <a:ext cx="6101387" cy="6857990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2F28B1-3303-4A1E-896C-9F2F113FA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 dirty="0"/>
              <a:t>About 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C1470D-4F05-429D-B4D8-61FE862AA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8930" y="2438400"/>
            <a:ext cx="5127029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/>
              <a:t>Hometown: </a:t>
            </a:r>
            <a:r>
              <a:rPr lang="en-US" sz="2000"/>
              <a:t>Anaheim, CA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/>
              <a:t>Family: </a:t>
            </a:r>
            <a:r>
              <a:rPr lang="en-US" sz="2000"/>
              <a:t>Mexican Brady Bunch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/>
              <a:t>Undergrad: </a:t>
            </a:r>
            <a:r>
              <a:rPr lang="en-US" sz="2000"/>
              <a:t>CSULB (go BEACH!)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/>
              <a:t>Graduate: </a:t>
            </a:r>
            <a:r>
              <a:rPr lang="en-US" sz="2000"/>
              <a:t>USC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/>
              <a:t>Fun fact: </a:t>
            </a:r>
            <a:r>
              <a:rPr lang="en-US" sz="2000"/>
              <a:t>I won “Best Bad Hair     </a:t>
            </a:r>
            <a:br>
              <a:rPr lang="en-US" sz="2000"/>
            </a:br>
            <a:r>
              <a:rPr lang="en-US" sz="2000"/>
              <a:t>     Days” in high school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/>
              <a:t>Current role: </a:t>
            </a:r>
            <a:r>
              <a:rPr lang="en-US" sz="2000"/>
              <a:t>Community </a:t>
            </a:r>
            <a:br>
              <a:rPr lang="en-US" sz="2000"/>
            </a:br>
            <a:r>
              <a:rPr lang="en-US" sz="2000"/>
              <a:t>    Development Specialist, </a:t>
            </a:r>
            <a:br>
              <a:rPr lang="en-US" sz="2000"/>
            </a:br>
            <a:r>
              <a:rPr lang="en-US" sz="2000"/>
              <a:t>    Microsoft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0871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905BA41-EE6E-4F80-8636-447F22DD72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D7549B2-EE05-4558-8C64-AC46755F2B2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FFB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42AE49F2-01B0-4A76-9E1D-F63DD618A7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08264" y="1371601"/>
            <a:ext cx="1175474" cy="11754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642F8E-1E0B-459E-9880-DE479CDA3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465" y="3298722"/>
            <a:ext cx="8495070" cy="17844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is community engagement? </a:t>
            </a:r>
          </a:p>
        </p:txBody>
      </p:sp>
    </p:spTree>
    <p:extLst>
      <p:ext uri="{BB962C8B-B14F-4D97-AF65-F5344CB8AC3E}">
        <p14:creationId xmlns:p14="http://schemas.microsoft.com/office/powerpoint/2010/main" val="3618958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>
            <a:extLst>
              <a:ext uri="{FF2B5EF4-FFF2-40B4-BE49-F238E27FC236}">
                <a16:creationId xmlns:a16="http://schemas.microsoft.com/office/drawing/2014/main" id="{67635062-AAB7-4F25-A826-349570AFAE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014795"/>
              </p:ext>
            </p:extLst>
          </p:nvPr>
        </p:nvGraphicFramePr>
        <p:xfrm>
          <a:off x="3164912" y="635564"/>
          <a:ext cx="6269037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4265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05BA41-EE6E-4F80-8636-447F22DD72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7549B2-EE05-4558-8C64-AC46755F2B2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Children">
            <a:extLst>
              <a:ext uri="{FF2B5EF4-FFF2-40B4-BE49-F238E27FC236}">
                <a16:creationId xmlns:a16="http://schemas.microsoft.com/office/drawing/2014/main" id="{1349C0BB-32B5-4549-8A73-2F095D091D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264" y="1371601"/>
            <a:ext cx="1175474" cy="117547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EF5594F-23BA-420D-B3A5-B2CCEB4635C6}"/>
              </a:ext>
            </a:extLst>
          </p:cNvPr>
          <p:cNvSpPr txBox="1"/>
          <p:nvPr/>
        </p:nvSpPr>
        <p:spPr>
          <a:xfrm>
            <a:off x="838200" y="1834462"/>
            <a:ext cx="1008052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47803C-826C-416D-B920-B7D38FBD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465" y="3298722"/>
            <a:ext cx="8495070" cy="17844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do you engage community? </a:t>
            </a:r>
          </a:p>
        </p:txBody>
      </p:sp>
    </p:spTree>
    <p:extLst>
      <p:ext uri="{BB962C8B-B14F-4D97-AF65-F5344CB8AC3E}">
        <p14:creationId xmlns:p14="http://schemas.microsoft.com/office/powerpoint/2010/main" val="1695713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1E918-CA90-4FE9-95CB-FC17FD3D5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SOCIAL CAPITAL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D262C-84A7-49FB-B953-4615EB6CE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6" y="2641805"/>
            <a:ext cx="5157787" cy="823912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r>
              <a:rPr lang="en-US" sz="3600" dirty="0"/>
              <a:t>Internal Networks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81E5A6-4458-49F2-8B87-A2F17F508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3515339"/>
            <a:ext cx="5157787" cy="3684588"/>
          </a:xfrm>
        </p:spPr>
        <p:txBody>
          <a:bodyPr/>
          <a:lstStyle/>
          <a:p>
            <a:r>
              <a:rPr lang="en-US" dirty="0"/>
              <a:t>Target population</a:t>
            </a:r>
          </a:p>
          <a:p>
            <a:r>
              <a:rPr lang="en-US" dirty="0"/>
              <a:t>Family</a:t>
            </a:r>
          </a:p>
          <a:p>
            <a:r>
              <a:rPr lang="en-US" dirty="0"/>
              <a:t>Friends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C1430D-DEF5-4619-A693-C122801DE3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6826" y="2641805"/>
            <a:ext cx="5183188" cy="823912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r>
              <a:rPr lang="en-US" sz="3600" dirty="0"/>
              <a:t>External Networks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ECC12-1191-4EFE-A557-96D1ED7390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6826" y="3465717"/>
            <a:ext cx="5183188" cy="3684588"/>
          </a:xfrm>
        </p:spPr>
        <p:txBody>
          <a:bodyPr/>
          <a:lstStyle/>
          <a:p>
            <a:r>
              <a:rPr lang="en-US" dirty="0"/>
              <a:t>Experts in the field</a:t>
            </a:r>
          </a:p>
          <a:p>
            <a:r>
              <a:rPr lang="en-US" dirty="0"/>
              <a:t>Civic leaders</a:t>
            </a:r>
          </a:p>
          <a:p>
            <a:r>
              <a:rPr lang="en-US" dirty="0"/>
              <a:t>Community members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76014C-1554-495F-BC6E-638240B61A80}"/>
              </a:ext>
            </a:extLst>
          </p:cNvPr>
          <p:cNvSpPr txBox="1"/>
          <p:nvPr/>
        </p:nvSpPr>
        <p:spPr>
          <a:xfrm>
            <a:off x="839787" y="1614948"/>
            <a:ext cx="9985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Social capital </a:t>
            </a:r>
            <a:r>
              <a:rPr lang="en-US" dirty="0"/>
              <a:t>are stocks of social trust, networks, and norms that people use and draw upon to solve to solve every day problems. It is the inherent aspect of any social interaction.  </a:t>
            </a:r>
          </a:p>
        </p:txBody>
      </p:sp>
    </p:spTree>
    <p:extLst>
      <p:ext uri="{BB962C8B-B14F-4D97-AF65-F5344CB8AC3E}">
        <p14:creationId xmlns:p14="http://schemas.microsoft.com/office/powerpoint/2010/main" val="3156381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4">
            <a:extLst>
              <a:ext uri="{FF2B5EF4-FFF2-40B4-BE49-F238E27FC236}">
                <a16:creationId xmlns:a16="http://schemas.microsoft.com/office/drawing/2014/main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6">
            <a:extLst>
              <a:ext uri="{FF2B5EF4-FFF2-40B4-BE49-F238E27FC236}">
                <a16:creationId xmlns:a16="http://schemas.microsoft.com/office/drawing/2014/main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85CF639-4AA9-4D47-91A6-3AC7A2BFF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Internal Networks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960546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731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4">
            <a:extLst>
              <a:ext uri="{FF2B5EF4-FFF2-40B4-BE49-F238E27FC236}">
                <a16:creationId xmlns:a16="http://schemas.microsoft.com/office/drawing/2014/main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6">
            <a:extLst>
              <a:ext uri="{FF2B5EF4-FFF2-40B4-BE49-F238E27FC236}">
                <a16:creationId xmlns:a16="http://schemas.microsoft.com/office/drawing/2014/main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85CF639-4AA9-4D47-91A6-3AC7A2BFF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External Networks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174691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2886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9E5CDEC5-6C32-44F4-864E-1C12587529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4801" y="2519363"/>
            <a:ext cx="914400" cy="914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EC7EFD-8709-4275-A8E4-F9F403CC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95" y="3433763"/>
            <a:ext cx="3197013" cy="27432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b="1" dirty="0"/>
              <a:t>Now Try This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4313-0D62-49A7-B0A9-8483A9FAC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0" y="643467"/>
            <a:ext cx="7289799" cy="5533496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Target Audience </a:t>
            </a:r>
          </a:p>
          <a:p>
            <a:pPr marL="0" indent="0">
              <a:buNone/>
            </a:pPr>
            <a:r>
              <a:rPr lang="en-US" b="1" u="sng" dirty="0"/>
              <a:t>Activity #1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4"/>
                </a:solidFill>
              </a:rPr>
              <a:t>Photo sharing: </a:t>
            </a:r>
            <a:r>
              <a:rPr lang="en-US" dirty="0"/>
              <a:t>Ask individuals to share 3 photos on their phone that mean a lot to them. Share your own pictures in exchange.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4"/>
                </a:solidFill>
              </a:rPr>
              <a:t>Aspiration cards: </a:t>
            </a:r>
            <a:r>
              <a:rPr lang="en-US" dirty="0"/>
              <a:t>Print a set of images ahead of time that reflect your community. Ask participants to choose 3 images that represent what they hope for the future.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 did they choose these images? Listen and learn!</a:t>
            </a:r>
          </a:p>
        </p:txBody>
      </p:sp>
    </p:spTree>
    <p:extLst>
      <p:ext uri="{BB962C8B-B14F-4D97-AF65-F5344CB8AC3E}">
        <p14:creationId xmlns:p14="http://schemas.microsoft.com/office/powerpoint/2010/main" val="2019412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456</Words>
  <Application>Microsoft Office PowerPoint</Application>
  <PresentationFormat>Widescreen</PresentationFormat>
  <Paragraphs>85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Community Engagement</vt:lpstr>
      <vt:lpstr>About Me</vt:lpstr>
      <vt:lpstr>What is community engagement? </vt:lpstr>
      <vt:lpstr>PowerPoint Presentation</vt:lpstr>
      <vt:lpstr>How do you engage community? </vt:lpstr>
      <vt:lpstr>SOCIAL CAPITAL </vt:lpstr>
      <vt:lpstr>Internal Networks</vt:lpstr>
      <vt:lpstr>External Networks</vt:lpstr>
      <vt:lpstr>Now Try This    </vt:lpstr>
      <vt:lpstr>Now Try This  </vt:lpstr>
      <vt:lpstr>Contact Me</vt:lpstr>
      <vt:lpstr>Have fun and be the best!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Engagement</dc:title>
  <dc:creator>Karla Torres</dc:creator>
  <cp:lastModifiedBy>Rhea Trinanes</cp:lastModifiedBy>
  <cp:revision>21</cp:revision>
  <dcterms:created xsi:type="dcterms:W3CDTF">2018-01-17T06:46:00Z</dcterms:created>
  <dcterms:modified xsi:type="dcterms:W3CDTF">2018-01-18T00:09:59Z</dcterms:modified>
</cp:coreProperties>
</file>